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88" r:id="rId3"/>
    <p:sldId id="257" r:id="rId4"/>
    <p:sldId id="258" r:id="rId5"/>
    <p:sldId id="259" r:id="rId6"/>
    <p:sldId id="260" r:id="rId7"/>
    <p:sldId id="282" r:id="rId8"/>
    <p:sldId id="262" r:id="rId9"/>
    <p:sldId id="289" r:id="rId10"/>
    <p:sldId id="269" r:id="rId11"/>
    <p:sldId id="261" r:id="rId12"/>
    <p:sldId id="264" r:id="rId13"/>
    <p:sldId id="263" r:id="rId14"/>
    <p:sldId id="290" r:id="rId15"/>
    <p:sldId id="266" r:id="rId16"/>
    <p:sldId id="277" r:id="rId17"/>
    <p:sldId id="265" r:id="rId18"/>
    <p:sldId id="272" r:id="rId19"/>
    <p:sldId id="270" r:id="rId20"/>
    <p:sldId id="291" r:id="rId21"/>
    <p:sldId id="271" r:id="rId22"/>
    <p:sldId id="273" r:id="rId23"/>
    <p:sldId id="274" r:id="rId24"/>
    <p:sldId id="292" r:id="rId25"/>
    <p:sldId id="276" r:id="rId26"/>
    <p:sldId id="278" r:id="rId27"/>
    <p:sldId id="280" r:id="rId28"/>
    <p:sldId id="275" r:id="rId29"/>
    <p:sldId id="285" r:id="rId30"/>
    <p:sldId id="283" r:id="rId31"/>
    <p:sldId id="293" r:id="rId32"/>
    <p:sldId id="267" r:id="rId33"/>
    <p:sldId id="286" r:id="rId34"/>
    <p:sldId id="281" r:id="rId35"/>
    <p:sldId id="294" r:id="rId36"/>
    <p:sldId id="28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68A3F-0EB5-6E80-1027-AFE1F0B4CEB4}" v="2029" dt="2020-11-11T19:35:34.038"/>
    <p1510:client id="{2EEA044E-8A12-6252-5627-F5F9C2EB3D84}" v="72" dt="2020-11-24T21:16:36.488"/>
    <p1510:client id="{43F3876F-EFD5-9B03-AFD1-96CB9C49494C}" v="202" dt="2020-11-12T19:35:56.001"/>
    <p1510:client id="{605E2C79-32ED-4693-AE79-A83D9A91A34C}" v="2656" dt="2020-11-03T00:11:39.779"/>
    <p1510:client id="{7DAF30A6-4D52-850B-2BD8-F9952AC98CAE}" v="6" dt="2020-11-09T03:25:23.509"/>
    <p1510:client id="{ADF7FB13-6D1C-38CF-FF59-87D776BB151F}" v="971" dt="2020-11-10T23:13:58.703"/>
    <p1510:client id="{B0FCD76E-7279-8CBE-6645-5DCCE4493872}" v="2937" dt="2020-11-09T03:08:4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64E73256-47DB-4FCD-BC06-0F802AEA8A8E}" type="presOf" srcId="{6DFDA425-0CDE-458B-8856-1E8179982736}" destId="{C2299256-9594-4311-A1E8-5BB5E0E5C973}" srcOrd="0" destOrd="0" presId="urn:microsoft.com/office/officeart/2005/8/layout/hProcess11"/>
    <dgm:cxn modelId="{E7D76E7C-189D-41DE-877C-4E28DB5F0650}" type="presOf" srcId="{707449E5-918D-4EDB-83AF-E5BF3033C8FB}" destId="{D3638170-4361-4E98-B846-CEFE12604B3F}" srcOrd="0" destOrd="0" presId="urn:microsoft.com/office/officeart/2005/8/layout/hProcess11"/>
    <dgm:cxn modelId="{8224EB7C-817F-4F1D-A16F-EF62453D14E4}" type="presOf" srcId="{CD29F1F1-90D0-49DF-A053-E9EE3AA2F9C3}" destId="{5DECF845-7B12-4A8B-8650-565C2812E0D5}" srcOrd="0" destOrd="0" presId="urn:microsoft.com/office/officeart/2005/8/layout/hProcess11"/>
    <dgm:cxn modelId="{F99D1A7D-07A7-42C0-821C-8D931EC303DC}" type="presOf" srcId="{824C7FFC-18F1-40F9-9763-DECA21F614D6}" destId="{FDB09DEF-C9F5-4E95-88EE-BABEA07354E3}" srcOrd="0" destOrd="0" presId="urn:microsoft.com/office/officeart/2005/8/layout/hProcess11"/>
    <dgm:cxn modelId="{4779A287-823E-4FF5-8E23-5AAB8F6BD6AB}" type="presOf" srcId="{A75F8C48-07A5-4CB2-8C25-AEE3A0578390}" destId="{7BF70C91-AFFA-463F-9239-4B3717AA2B1C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22D7D293-6B65-4066-8382-2E0F50B5F104}" type="presOf" srcId="{B5FD781D-84A5-46C5-9B8C-403A7FCA1F98}" destId="{13EADECC-3F2C-4593-8378-26CF489192D5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4C55109F-1979-43C3-89E9-7B7F7213F4EA}" type="presOf" srcId="{7FDF526C-8D39-49B6-AFEE-C91D36B33584}" destId="{242F9266-E9C4-4693-A36F-BF546BD553E9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9A19DBC-F5F2-4557-9DD8-658FC19D8064}" type="presOf" srcId="{35F275C2-FAD1-4132-99F9-D6AD8B4FFBC1}" destId="{7B1C806F-479D-43C3-BD40-CE9790528286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55EAFBD3-E02A-4223-9C82-947AE31E01E1}" type="presOf" srcId="{9C3DC5A0-605F-4E24-B311-298B88C899EA}" destId="{60007CB2-7320-46ED-B08D-E38CF46D3945}" srcOrd="0" destOrd="0" presId="urn:microsoft.com/office/officeart/2005/8/layout/hProcess11"/>
    <dgm:cxn modelId="{DEAA72E9-924E-4520-93E3-B9ED8EA05506}" type="presOf" srcId="{0587FAA8-E387-47F4-96D2-C904091621C1}" destId="{87231BD9-DF15-44C5-A8A8-538481224176}" srcOrd="0" destOrd="0" presId="urn:microsoft.com/office/officeart/2005/8/layout/hProcess11"/>
    <dgm:cxn modelId="{2461B4E9-6965-41C7-BD43-5767C887D271}" type="presOf" srcId="{B08D2644-5081-4FDE-ACEF-D6210FE992E0}" destId="{72910FDE-0149-4690-843E-D7FC91EF00C7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5AA4D1FB-DC05-480C-9576-FD7A1B01D68D}" type="presOf" srcId="{5B4B4987-9950-4B39-9757-D78BF9434128}" destId="{CC0BC640-3688-415E-A784-957CA846C6EB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A1B141-B1A6-4076-B657-3F555AF2E78F}" type="presParOf" srcId="{733BB24F-E866-42A6-B30B-B249CDF1ECFF}" destId="{2DF654BC-9BAB-4A64-AAB5-FEF7E1B565D9}" srcOrd="0" destOrd="0" presId="urn:microsoft.com/office/officeart/2005/8/layout/hProcess11"/>
    <dgm:cxn modelId="{AB433768-86C4-4B4A-BD20-B36B20825A93}" type="presParOf" srcId="{2DF654BC-9BAB-4A64-AAB5-FEF7E1B565D9}" destId="{242F9266-E9C4-4693-A36F-BF546BD553E9}" srcOrd="0" destOrd="0" presId="urn:microsoft.com/office/officeart/2005/8/layout/hProcess11"/>
    <dgm:cxn modelId="{8A440DBD-40B3-4F76-93B5-D8F25A8C93D1}" type="presParOf" srcId="{2DF654BC-9BAB-4A64-AAB5-FEF7E1B565D9}" destId="{F272DB5F-7328-4730-BEDE-D614B6A4C56A}" srcOrd="1" destOrd="0" presId="urn:microsoft.com/office/officeart/2005/8/layout/hProcess11"/>
    <dgm:cxn modelId="{DC1DDABA-1B53-497A-8F26-9A7F17E5566C}" type="presParOf" srcId="{2DF654BC-9BAB-4A64-AAB5-FEF7E1B565D9}" destId="{079996B0-166D-4F9E-87DC-CCAE843343A5}" srcOrd="2" destOrd="0" presId="urn:microsoft.com/office/officeart/2005/8/layout/hProcess11"/>
    <dgm:cxn modelId="{718F1FD4-ABFE-4BD4-B225-919FFD799701}" type="presParOf" srcId="{733BB24F-E866-42A6-B30B-B249CDF1ECFF}" destId="{E676F9F3-3D23-4AA8-8C7C-0DD9FAFDD1D2}" srcOrd="1" destOrd="0" presId="urn:microsoft.com/office/officeart/2005/8/layout/hProcess11"/>
    <dgm:cxn modelId="{569D8A6C-372C-48EF-8611-E418AD2DEA9E}" type="presParOf" srcId="{733BB24F-E866-42A6-B30B-B249CDF1ECFF}" destId="{C6064271-FDDF-4DD2-8638-894BD0E45F00}" srcOrd="2" destOrd="0" presId="urn:microsoft.com/office/officeart/2005/8/layout/hProcess11"/>
    <dgm:cxn modelId="{6F1C796A-F6BC-4042-9252-3FB21912FA1A}" type="presParOf" srcId="{C6064271-FDDF-4DD2-8638-894BD0E45F00}" destId="{7B1C806F-479D-43C3-BD40-CE9790528286}" srcOrd="0" destOrd="0" presId="urn:microsoft.com/office/officeart/2005/8/layout/hProcess11"/>
    <dgm:cxn modelId="{6227376C-E8D9-4981-884A-E7A739899687}" type="presParOf" srcId="{C6064271-FDDF-4DD2-8638-894BD0E45F00}" destId="{E97BDB6D-3096-4E99-87A8-26E9E0A16798}" srcOrd="1" destOrd="0" presId="urn:microsoft.com/office/officeart/2005/8/layout/hProcess11"/>
    <dgm:cxn modelId="{DBA1E342-13B9-4FD9-A1CD-9E9294C4A562}" type="presParOf" srcId="{C6064271-FDDF-4DD2-8638-894BD0E45F00}" destId="{1E3F033F-2BAD-4C8F-82F2-6B6938C47E8D}" srcOrd="2" destOrd="0" presId="urn:microsoft.com/office/officeart/2005/8/layout/hProcess11"/>
    <dgm:cxn modelId="{1A44C268-94C6-43CF-9E0E-415DC83299E7}" type="presParOf" srcId="{733BB24F-E866-42A6-B30B-B249CDF1ECFF}" destId="{5C4C5C17-BA90-4BD7-9A77-B871F6594FB9}" srcOrd="3" destOrd="0" presId="urn:microsoft.com/office/officeart/2005/8/layout/hProcess11"/>
    <dgm:cxn modelId="{5F2BE009-DDFC-403B-AE58-2D3F00C6993F}" type="presParOf" srcId="{733BB24F-E866-42A6-B30B-B249CDF1ECFF}" destId="{322B2057-B9C8-4DF0-9809-13A0BB888520}" srcOrd="4" destOrd="0" presId="urn:microsoft.com/office/officeart/2005/8/layout/hProcess11"/>
    <dgm:cxn modelId="{1CB3A149-7BF6-43DE-BB72-902D7B7C0AD8}" type="presParOf" srcId="{322B2057-B9C8-4DF0-9809-13A0BB888520}" destId="{72910FDE-0149-4690-843E-D7FC91EF00C7}" srcOrd="0" destOrd="0" presId="urn:microsoft.com/office/officeart/2005/8/layout/hProcess11"/>
    <dgm:cxn modelId="{AA5216FD-3EBA-4815-9DF3-16E1EF42C2C5}" type="presParOf" srcId="{322B2057-B9C8-4DF0-9809-13A0BB888520}" destId="{D513050E-698B-466B-A67F-792270BA55CA}" srcOrd="1" destOrd="0" presId="urn:microsoft.com/office/officeart/2005/8/layout/hProcess11"/>
    <dgm:cxn modelId="{FFB8E471-ACC9-4FEF-B133-8131D2FE7A8C}" type="presParOf" srcId="{322B2057-B9C8-4DF0-9809-13A0BB888520}" destId="{A20E7FAB-9A9F-464F-B2B9-17C93C8A5034}" srcOrd="2" destOrd="0" presId="urn:microsoft.com/office/officeart/2005/8/layout/hProcess11"/>
    <dgm:cxn modelId="{EE7C78DF-415E-4505-BA17-ABA1AD0A00F8}" type="presParOf" srcId="{733BB24F-E866-42A6-B30B-B249CDF1ECFF}" destId="{0F7D8CC0-864A-453D-9B36-89DC6535E9A1}" srcOrd="5" destOrd="0" presId="urn:microsoft.com/office/officeart/2005/8/layout/hProcess11"/>
    <dgm:cxn modelId="{6107E51D-63F1-4744-8A57-4A0F9DF8C41E}" type="presParOf" srcId="{733BB24F-E866-42A6-B30B-B249CDF1ECFF}" destId="{BFE3FA26-0E57-4769-94C5-278CB076F0A8}" srcOrd="6" destOrd="0" presId="urn:microsoft.com/office/officeart/2005/8/layout/hProcess11"/>
    <dgm:cxn modelId="{D5B9365B-E882-40A0-A990-7A5AE3A5E576}" type="presParOf" srcId="{BFE3FA26-0E57-4769-94C5-278CB076F0A8}" destId="{7BF70C91-AFFA-463F-9239-4B3717AA2B1C}" srcOrd="0" destOrd="0" presId="urn:microsoft.com/office/officeart/2005/8/layout/hProcess11"/>
    <dgm:cxn modelId="{E0156F96-B144-4EE1-887C-E0A30A6135A7}" type="presParOf" srcId="{BFE3FA26-0E57-4769-94C5-278CB076F0A8}" destId="{EEB686E0-7966-4AA1-9F78-EE6B812D99BD}" srcOrd="1" destOrd="0" presId="urn:microsoft.com/office/officeart/2005/8/layout/hProcess11"/>
    <dgm:cxn modelId="{9324D942-A488-4B57-92B1-AF8EC3A0F83F}" type="presParOf" srcId="{BFE3FA26-0E57-4769-94C5-278CB076F0A8}" destId="{A181C112-73BA-4704-8CAD-E5FEA3A65DE6}" srcOrd="2" destOrd="0" presId="urn:microsoft.com/office/officeart/2005/8/layout/hProcess11"/>
    <dgm:cxn modelId="{B79DE9EA-8C45-42F6-97F7-2D4CD445ADA1}" type="presParOf" srcId="{733BB24F-E866-42A6-B30B-B249CDF1ECFF}" destId="{70E56D5D-4660-446D-A59E-D18507B0FE38}" srcOrd="7" destOrd="0" presId="urn:microsoft.com/office/officeart/2005/8/layout/hProcess11"/>
    <dgm:cxn modelId="{D4E5EBFD-8BE3-40DA-9D12-F22E6853E0BF}" type="presParOf" srcId="{733BB24F-E866-42A6-B30B-B249CDF1ECFF}" destId="{D021BF3E-0B76-4EF2-B966-F6DFFD23614B}" srcOrd="8" destOrd="0" presId="urn:microsoft.com/office/officeart/2005/8/layout/hProcess11"/>
    <dgm:cxn modelId="{9CD3ABFE-AB0E-4D0A-BE77-ED70EF62CC0E}" type="presParOf" srcId="{D021BF3E-0B76-4EF2-B966-F6DFFD23614B}" destId="{FDB09DEF-C9F5-4E95-88EE-BABEA07354E3}" srcOrd="0" destOrd="0" presId="urn:microsoft.com/office/officeart/2005/8/layout/hProcess11"/>
    <dgm:cxn modelId="{299CA328-D0B2-4713-B078-4CDB609FA39E}" type="presParOf" srcId="{D021BF3E-0B76-4EF2-B966-F6DFFD23614B}" destId="{680220F9-82E8-458E-8561-1B13D29889A7}" srcOrd="1" destOrd="0" presId="urn:microsoft.com/office/officeart/2005/8/layout/hProcess11"/>
    <dgm:cxn modelId="{C1122DA9-602D-4056-82FA-AA3DB52BF175}" type="presParOf" srcId="{D021BF3E-0B76-4EF2-B966-F6DFFD23614B}" destId="{4CE4BB1B-74C5-4458-925E-8FCCB87800A7}" srcOrd="2" destOrd="0" presId="urn:microsoft.com/office/officeart/2005/8/layout/hProcess11"/>
    <dgm:cxn modelId="{C3C08A97-22B3-4B2E-AD39-6DA08C957476}" type="presParOf" srcId="{733BB24F-E866-42A6-B30B-B249CDF1ECFF}" destId="{CD003373-4D6D-45AE-A203-F855B2595CE6}" srcOrd="9" destOrd="0" presId="urn:microsoft.com/office/officeart/2005/8/layout/hProcess11"/>
    <dgm:cxn modelId="{EF4DE92A-A14E-4B82-81A2-1679FE9AEA05}" type="presParOf" srcId="{733BB24F-E866-42A6-B30B-B249CDF1ECFF}" destId="{82D0EC21-D933-4887-BD4D-6E5B185DAFDB}" srcOrd="10" destOrd="0" presId="urn:microsoft.com/office/officeart/2005/8/layout/hProcess11"/>
    <dgm:cxn modelId="{9C05918D-0BAA-46FA-A309-4E820F9F0E2B}" type="presParOf" srcId="{82D0EC21-D933-4887-BD4D-6E5B185DAFDB}" destId="{13EADECC-3F2C-4593-8378-26CF489192D5}" srcOrd="0" destOrd="0" presId="urn:microsoft.com/office/officeart/2005/8/layout/hProcess11"/>
    <dgm:cxn modelId="{ACF96E32-DAEF-4A72-8126-390BCCF7495A}" type="presParOf" srcId="{82D0EC21-D933-4887-BD4D-6E5B185DAFDB}" destId="{772EB387-2063-41DE-9647-B1E007AAA66B}" srcOrd="1" destOrd="0" presId="urn:microsoft.com/office/officeart/2005/8/layout/hProcess11"/>
    <dgm:cxn modelId="{BB8BE5C3-FEC1-406F-8798-6DCF943EC5E8}" type="presParOf" srcId="{82D0EC21-D933-4887-BD4D-6E5B185DAFDB}" destId="{84B6BC33-DB8E-45B1-88FF-0A4B210EE21B}" srcOrd="2" destOrd="0" presId="urn:microsoft.com/office/officeart/2005/8/layout/hProcess11"/>
    <dgm:cxn modelId="{45A4732A-0CA3-46D0-B87D-31B60DE6C677}" type="presParOf" srcId="{733BB24F-E866-42A6-B30B-B249CDF1ECFF}" destId="{668355EB-E8C0-4B16-ADC1-629A6804F2E9}" srcOrd="11" destOrd="0" presId="urn:microsoft.com/office/officeart/2005/8/layout/hProcess11"/>
    <dgm:cxn modelId="{4F8FF79E-3F09-47B8-B40E-FD88FEBB60ED}" type="presParOf" srcId="{733BB24F-E866-42A6-B30B-B249CDF1ECFF}" destId="{91C41409-D1FE-42EB-8568-002812B8D908}" srcOrd="12" destOrd="0" presId="urn:microsoft.com/office/officeart/2005/8/layout/hProcess11"/>
    <dgm:cxn modelId="{F6E493DE-77A1-4975-89FC-16D68E558A07}" type="presParOf" srcId="{91C41409-D1FE-42EB-8568-002812B8D908}" destId="{87231BD9-DF15-44C5-A8A8-538481224176}" srcOrd="0" destOrd="0" presId="urn:microsoft.com/office/officeart/2005/8/layout/hProcess11"/>
    <dgm:cxn modelId="{028509FC-86C7-4E86-B7E8-FF0F3D6CF349}" type="presParOf" srcId="{91C41409-D1FE-42EB-8568-002812B8D908}" destId="{59496E77-E3EA-4324-B826-9561315BC1F3}" srcOrd="1" destOrd="0" presId="urn:microsoft.com/office/officeart/2005/8/layout/hProcess11"/>
    <dgm:cxn modelId="{F15E8D17-F87F-48F6-8613-26B4F1ACB0B8}" type="presParOf" srcId="{91C41409-D1FE-42EB-8568-002812B8D908}" destId="{1790F1E5-0764-47EB-AE50-67A85102A348}" srcOrd="2" destOrd="0" presId="urn:microsoft.com/office/officeart/2005/8/layout/hProcess11"/>
    <dgm:cxn modelId="{FF19FC55-2DAC-4644-8EA0-8264C77FC421}" type="presParOf" srcId="{733BB24F-E866-42A6-B30B-B249CDF1ECFF}" destId="{D992E9B4-DA57-4AA2-B963-742269FDA5B0}" srcOrd="13" destOrd="0" presId="urn:microsoft.com/office/officeart/2005/8/layout/hProcess11"/>
    <dgm:cxn modelId="{D8DE42A4-08C7-4F9D-A69A-85924C37B44F}" type="presParOf" srcId="{733BB24F-E866-42A6-B30B-B249CDF1ECFF}" destId="{6EE6B04B-8BB3-48A2-8BB7-EE194F5DCA75}" srcOrd="14" destOrd="0" presId="urn:microsoft.com/office/officeart/2005/8/layout/hProcess11"/>
    <dgm:cxn modelId="{A82871E1-34ED-4E4C-9D4E-228F0D7AA583}" type="presParOf" srcId="{6EE6B04B-8BB3-48A2-8BB7-EE194F5DCA75}" destId="{5DECF845-7B12-4A8B-8650-565C2812E0D5}" srcOrd="0" destOrd="0" presId="urn:microsoft.com/office/officeart/2005/8/layout/hProcess11"/>
    <dgm:cxn modelId="{9BE0F630-BB2C-46FF-93A7-FB60BD42BEBB}" type="presParOf" srcId="{6EE6B04B-8BB3-48A2-8BB7-EE194F5DCA75}" destId="{85B6553E-BCDA-459E-A0BE-D26BE5386B15}" srcOrd="1" destOrd="0" presId="urn:microsoft.com/office/officeart/2005/8/layout/hProcess11"/>
    <dgm:cxn modelId="{0CA83DBF-17BB-49BE-9930-C0F1EDDF8453}" type="presParOf" srcId="{6EE6B04B-8BB3-48A2-8BB7-EE194F5DCA75}" destId="{8C8913B4-31BE-4FF7-8807-410EE8ED6561}" srcOrd="2" destOrd="0" presId="urn:microsoft.com/office/officeart/2005/8/layout/hProcess11"/>
    <dgm:cxn modelId="{2BE9C856-4684-4374-B5E7-1AB4AED102F9}" type="presParOf" srcId="{733BB24F-E866-42A6-B30B-B249CDF1ECFF}" destId="{491B02D4-218E-402B-BD3A-3C2FDB7659CE}" srcOrd="15" destOrd="0" presId="urn:microsoft.com/office/officeart/2005/8/layout/hProcess11"/>
    <dgm:cxn modelId="{E2B5FA92-2A22-4610-B8F0-527015B35055}" type="presParOf" srcId="{733BB24F-E866-42A6-B30B-B249CDF1ECFF}" destId="{5EA83B9A-E8A8-47DE-8A9C-141EA0DE30C5}" srcOrd="16" destOrd="0" presId="urn:microsoft.com/office/officeart/2005/8/layout/hProcess11"/>
    <dgm:cxn modelId="{595B4945-E7F4-4A45-8BB4-15DDCEDFF22E}" type="presParOf" srcId="{5EA83B9A-E8A8-47DE-8A9C-141EA0DE30C5}" destId="{C2299256-9594-4311-A1E8-5BB5E0E5C973}" srcOrd="0" destOrd="0" presId="urn:microsoft.com/office/officeart/2005/8/layout/hProcess11"/>
    <dgm:cxn modelId="{22174179-56F1-4403-8E3A-E5770DFEFB0C}" type="presParOf" srcId="{5EA83B9A-E8A8-47DE-8A9C-141EA0DE30C5}" destId="{A7F5F2CF-CB0B-4029-AFFC-06AC79149B45}" srcOrd="1" destOrd="0" presId="urn:microsoft.com/office/officeart/2005/8/layout/hProcess11"/>
    <dgm:cxn modelId="{F9A2AD1B-B6BE-4B31-9CF3-3992AED6ACC7}" type="presParOf" srcId="{5EA83B9A-E8A8-47DE-8A9C-141EA0DE30C5}" destId="{8F6FA401-2648-49A9-BFC8-06A0A1C758F1}" srcOrd="2" destOrd="0" presId="urn:microsoft.com/office/officeart/2005/8/layout/hProcess11"/>
    <dgm:cxn modelId="{4811F84B-6582-4F5A-A7C0-D9E6347C2643}" type="presParOf" srcId="{733BB24F-E866-42A6-B30B-B249CDF1ECFF}" destId="{7614E7AF-E6B0-42BF-96C1-55DFEFE0634C}" srcOrd="17" destOrd="0" presId="urn:microsoft.com/office/officeart/2005/8/layout/hProcess11"/>
    <dgm:cxn modelId="{7B4365FA-8CA4-42D3-BBA6-4EA3E9A03C7D}" type="presParOf" srcId="{733BB24F-E866-42A6-B30B-B249CDF1ECFF}" destId="{49D2D161-A930-48FD-967D-AEB3E96D6BB4}" srcOrd="18" destOrd="0" presId="urn:microsoft.com/office/officeart/2005/8/layout/hProcess11"/>
    <dgm:cxn modelId="{A34C1B12-D481-4B8F-9865-64906889DF28}" type="presParOf" srcId="{49D2D161-A930-48FD-967D-AEB3E96D6BB4}" destId="{60007CB2-7320-46ED-B08D-E38CF46D3945}" srcOrd="0" destOrd="0" presId="urn:microsoft.com/office/officeart/2005/8/layout/hProcess11"/>
    <dgm:cxn modelId="{B432339A-4068-40C4-A8E2-909AC949BFA7}" type="presParOf" srcId="{49D2D161-A930-48FD-967D-AEB3E96D6BB4}" destId="{82B65093-EF81-41D1-BA69-38B12CC3F0B8}" srcOrd="1" destOrd="0" presId="urn:microsoft.com/office/officeart/2005/8/layout/hProcess11"/>
    <dgm:cxn modelId="{D1E6D1F7-7266-4F4D-9742-DDD1058F66C4}" type="presParOf" srcId="{49D2D161-A930-48FD-967D-AEB3E96D6BB4}" destId="{2A5C8C47-F30A-49C5-B9E3-4933B31D0217}" srcOrd="2" destOrd="0" presId="urn:microsoft.com/office/officeart/2005/8/layout/hProcess11"/>
    <dgm:cxn modelId="{9F8406F6-A8AE-4638-B7B6-4A2A4F800FE0}" type="presParOf" srcId="{733BB24F-E866-42A6-B30B-B249CDF1ECFF}" destId="{AA411F11-2DBE-41F8-AD8A-91E4EF152374}" srcOrd="19" destOrd="0" presId="urn:microsoft.com/office/officeart/2005/8/layout/hProcess11"/>
    <dgm:cxn modelId="{DE5E2CFF-D22E-4FCC-A537-73A593F64FE4}" type="presParOf" srcId="{733BB24F-E866-42A6-B30B-B249CDF1ECFF}" destId="{84A05E07-9C66-4541-9F44-24D0BD87B13D}" srcOrd="20" destOrd="0" presId="urn:microsoft.com/office/officeart/2005/8/layout/hProcess11"/>
    <dgm:cxn modelId="{50F97AC1-39D2-43D8-BE4D-3A263FDAF3C8}" type="presParOf" srcId="{84A05E07-9C66-4541-9F44-24D0BD87B13D}" destId="{CC0BC640-3688-415E-A784-957CA846C6EB}" srcOrd="0" destOrd="0" presId="urn:microsoft.com/office/officeart/2005/8/layout/hProcess11"/>
    <dgm:cxn modelId="{7E07F23C-A878-4B5D-81D1-B8D99A64671C}" type="presParOf" srcId="{84A05E07-9C66-4541-9F44-24D0BD87B13D}" destId="{F6741FEA-0652-4BBC-9CA9-AB013351E106}" srcOrd="1" destOrd="0" presId="urn:microsoft.com/office/officeart/2005/8/layout/hProcess11"/>
    <dgm:cxn modelId="{8A67A066-E917-48DA-863D-9CF2B883E854}" type="presParOf" srcId="{84A05E07-9C66-4541-9F44-24D0BD87B13D}" destId="{2789BC27-722A-489D-B7E8-397058AC5AD8}" srcOrd="2" destOrd="0" presId="urn:microsoft.com/office/officeart/2005/8/layout/hProcess11"/>
    <dgm:cxn modelId="{038DE0DD-F86E-46E8-B300-7F87C7CEFDC1}" type="presParOf" srcId="{733BB24F-E866-42A6-B30B-B249CDF1ECFF}" destId="{B1013A09-6C18-4720-8B19-702281AE8F11}" srcOrd="21" destOrd="0" presId="urn:microsoft.com/office/officeart/2005/8/layout/hProcess11"/>
    <dgm:cxn modelId="{36DB1BBB-9F16-49B2-B8F9-AAAB0C116CF5}" type="presParOf" srcId="{733BB24F-E866-42A6-B30B-B249CDF1ECFF}" destId="{D1F8EF21-E0C1-4C67-B6D7-5AD4D571C76E}" srcOrd="22" destOrd="0" presId="urn:microsoft.com/office/officeart/2005/8/layout/hProcess11"/>
    <dgm:cxn modelId="{4EFB5D87-EE13-4511-BCF5-73A8CA60CD6D}" type="presParOf" srcId="{D1F8EF21-E0C1-4C67-B6D7-5AD4D571C76E}" destId="{D3638170-4361-4E98-B846-CEFE12604B3F}" srcOrd="0" destOrd="0" presId="urn:microsoft.com/office/officeart/2005/8/layout/hProcess11"/>
    <dgm:cxn modelId="{5BBE430C-C7E7-4349-BFDB-31757FC9E5E1}" type="presParOf" srcId="{D1F8EF21-E0C1-4C67-B6D7-5AD4D571C76E}" destId="{F7F054E0-666F-433C-8C8B-925840871349}" srcOrd="1" destOrd="0" presId="urn:microsoft.com/office/officeart/2005/8/layout/hProcess11"/>
    <dgm:cxn modelId="{303A241D-1B77-47E0-9C0D-F3A0B8DB040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F942B103-26E8-4654-A179-07C7A3C26622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B48A0516-D2AD-4DFE-A4A3-C5170D2299AD}" type="presOf" srcId="{0587FAA8-E387-47F4-96D2-C904091621C1}" destId="{87231BD9-DF15-44C5-A8A8-53848122417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47740B23-7F49-47D1-98E0-F4BE09382F7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09D94B38-EB9E-45ED-B50E-E95ABBC60321}" type="presOf" srcId="{707449E5-918D-4EDB-83AF-E5BF3033C8FB}" destId="{D3638170-4361-4E98-B846-CEFE12604B3F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C91BB080-432B-4D1E-97A7-4BBE92B6F9FC}" type="presOf" srcId="{CD29F1F1-90D0-49DF-A053-E9EE3AA2F9C3}" destId="{5DECF845-7B12-4A8B-8650-565C2812E0D5}" srcOrd="0" destOrd="0" presId="urn:microsoft.com/office/officeart/2005/8/layout/hProcess11"/>
    <dgm:cxn modelId="{98520C87-F789-4824-8039-D1AF0AB170CE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F2A0EBF-98F4-4209-AFBD-AB98C1654ADA}" type="presOf" srcId="{824C7FFC-18F1-40F9-9763-DECA21F614D6}" destId="{FDB09DEF-C9F5-4E95-88EE-BABEA07354E3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898BC7D8-CAF4-48A7-AD45-37E09AB457C8}" type="presOf" srcId="{6DFDA425-0CDE-458B-8856-1E8179982736}" destId="{C2299256-9594-4311-A1E8-5BB5E0E5C973}" srcOrd="0" destOrd="0" presId="urn:microsoft.com/office/officeart/2005/8/layout/hProcess11"/>
    <dgm:cxn modelId="{6FA9C0DB-571E-4B53-B4C2-B1E30DC6F754}" type="presOf" srcId="{5B4B4987-9950-4B39-9757-D78BF9434128}" destId="{CC0BC640-3688-415E-A784-957CA846C6EB}" srcOrd="0" destOrd="0" presId="urn:microsoft.com/office/officeart/2005/8/layout/hProcess11"/>
    <dgm:cxn modelId="{13BC0BDF-3715-4190-8A4B-467BDFA5EC87}" type="presOf" srcId="{35F275C2-FAD1-4132-99F9-D6AD8B4FFBC1}" destId="{7B1C806F-479D-43C3-BD40-CE9790528286}" srcOrd="0" destOrd="0" presId="urn:microsoft.com/office/officeart/2005/8/layout/hProcess11"/>
    <dgm:cxn modelId="{EED2D6EA-95DD-48D6-9D61-A8053B19E5A2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46545F2-B3BD-459A-AA2C-C8A6F9610962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C08AB6A-AD52-4676-82BA-A95A43DE6BB0}" type="presParOf" srcId="{733BB24F-E866-42A6-B30B-B249CDF1ECFF}" destId="{2DF654BC-9BAB-4A64-AAB5-FEF7E1B565D9}" srcOrd="0" destOrd="0" presId="urn:microsoft.com/office/officeart/2005/8/layout/hProcess11"/>
    <dgm:cxn modelId="{365061D5-5462-47F2-9BD8-150559095E22}" type="presParOf" srcId="{2DF654BC-9BAB-4A64-AAB5-FEF7E1B565D9}" destId="{242F9266-E9C4-4693-A36F-BF546BD553E9}" srcOrd="0" destOrd="0" presId="urn:microsoft.com/office/officeart/2005/8/layout/hProcess11"/>
    <dgm:cxn modelId="{649CD3F3-6125-40DC-B0FF-86F27C72CC36}" type="presParOf" srcId="{2DF654BC-9BAB-4A64-AAB5-FEF7E1B565D9}" destId="{F272DB5F-7328-4730-BEDE-D614B6A4C56A}" srcOrd="1" destOrd="0" presId="urn:microsoft.com/office/officeart/2005/8/layout/hProcess11"/>
    <dgm:cxn modelId="{2C8FD2AF-B002-4321-AAE2-C6704F58062E}" type="presParOf" srcId="{2DF654BC-9BAB-4A64-AAB5-FEF7E1B565D9}" destId="{079996B0-166D-4F9E-87DC-CCAE843343A5}" srcOrd="2" destOrd="0" presId="urn:microsoft.com/office/officeart/2005/8/layout/hProcess11"/>
    <dgm:cxn modelId="{93E02892-BFBD-4E32-9171-512A59D39B0F}" type="presParOf" srcId="{733BB24F-E866-42A6-B30B-B249CDF1ECFF}" destId="{E676F9F3-3D23-4AA8-8C7C-0DD9FAFDD1D2}" srcOrd="1" destOrd="0" presId="urn:microsoft.com/office/officeart/2005/8/layout/hProcess11"/>
    <dgm:cxn modelId="{1E05DC62-4DA2-43D1-8642-6B070F60D33D}" type="presParOf" srcId="{733BB24F-E866-42A6-B30B-B249CDF1ECFF}" destId="{C6064271-FDDF-4DD2-8638-894BD0E45F00}" srcOrd="2" destOrd="0" presId="urn:microsoft.com/office/officeart/2005/8/layout/hProcess11"/>
    <dgm:cxn modelId="{48FCACE2-1B07-42EC-933E-3B88A1E7D50D}" type="presParOf" srcId="{C6064271-FDDF-4DD2-8638-894BD0E45F00}" destId="{7B1C806F-479D-43C3-BD40-CE9790528286}" srcOrd="0" destOrd="0" presId="urn:microsoft.com/office/officeart/2005/8/layout/hProcess11"/>
    <dgm:cxn modelId="{7DD660F1-E6AC-42E2-8B77-6993BBD6C84C}" type="presParOf" srcId="{C6064271-FDDF-4DD2-8638-894BD0E45F00}" destId="{E97BDB6D-3096-4E99-87A8-26E9E0A16798}" srcOrd="1" destOrd="0" presId="urn:microsoft.com/office/officeart/2005/8/layout/hProcess11"/>
    <dgm:cxn modelId="{F62DBFBE-38C3-4DCB-884B-71A2EB4C7DD9}" type="presParOf" srcId="{C6064271-FDDF-4DD2-8638-894BD0E45F00}" destId="{1E3F033F-2BAD-4C8F-82F2-6B6938C47E8D}" srcOrd="2" destOrd="0" presId="urn:microsoft.com/office/officeart/2005/8/layout/hProcess11"/>
    <dgm:cxn modelId="{78A8F637-8966-4E9D-B69B-0553D698A371}" type="presParOf" srcId="{733BB24F-E866-42A6-B30B-B249CDF1ECFF}" destId="{5C4C5C17-BA90-4BD7-9A77-B871F6594FB9}" srcOrd="3" destOrd="0" presId="urn:microsoft.com/office/officeart/2005/8/layout/hProcess11"/>
    <dgm:cxn modelId="{F4F6793C-0B1E-448E-9D24-95353B709639}" type="presParOf" srcId="{733BB24F-E866-42A6-B30B-B249CDF1ECFF}" destId="{322B2057-B9C8-4DF0-9809-13A0BB888520}" srcOrd="4" destOrd="0" presId="urn:microsoft.com/office/officeart/2005/8/layout/hProcess11"/>
    <dgm:cxn modelId="{C8CEF692-0889-4CE6-88BD-ABDEE8CF78B4}" type="presParOf" srcId="{322B2057-B9C8-4DF0-9809-13A0BB888520}" destId="{72910FDE-0149-4690-843E-D7FC91EF00C7}" srcOrd="0" destOrd="0" presId="urn:microsoft.com/office/officeart/2005/8/layout/hProcess11"/>
    <dgm:cxn modelId="{B4BAFAA2-A1F2-471B-B57F-FC3F256D6167}" type="presParOf" srcId="{322B2057-B9C8-4DF0-9809-13A0BB888520}" destId="{D513050E-698B-466B-A67F-792270BA55CA}" srcOrd="1" destOrd="0" presId="urn:microsoft.com/office/officeart/2005/8/layout/hProcess11"/>
    <dgm:cxn modelId="{A2873EC0-29CB-447C-8728-07A34CD6CA70}" type="presParOf" srcId="{322B2057-B9C8-4DF0-9809-13A0BB888520}" destId="{A20E7FAB-9A9F-464F-B2B9-17C93C8A5034}" srcOrd="2" destOrd="0" presId="urn:microsoft.com/office/officeart/2005/8/layout/hProcess11"/>
    <dgm:cxn modelId="{10845785-F16F-4389-88D2-D9072C3FA438}" type="presParOf" srcId="{733BB24F-E866-42A6-B30B-B249CDF1ECFF}" destId="{0F7D8CC0-864A-453D-9B36-89DC6535E9A1}" srcOrd="5" destOrd="0" presId="urn:microsoft.com/office/officeart/2005/8/layout/hProcess11"/>
    <dgm:cxn modelId="{E862DCED-515B-4F57-8E15-212B32175AF2}" type="presParOf" srcId="{733BB24F-E866-42A6-B30B-B249CDF1ECFF}" destId="{BFE3FA26-0E57-4769-94C5-278CB076F0A8}" srcOrd="6" destOrd="0" presId="urn:microsoft.com/office/officeart/2005/8/layout/hProcess11"/>
    <dgm:cxn modelId="{10FF6E1A-8C06-4E60-BDDF-689F95E36D46}" type="presParOf" srcId="{BFE3FA26-0E57-4769-94C5-278CB076F0A8}" destId="{7BF70C91-AFFA-463F-9239-4B3717AA2B1C}" srcOrd="0" destOrd="0" presId="urn:microsoft.com/office/officeart/2005/8/layout/hProcess11"/>
    <dgm:cxn modelId="{152BA629-7667-4589-82D8-DE3C89EA3583}" type="presParOf" srcId="{BFE3FA26-0E57-4769-94C5-278CB076F0A8}" destId="{EEB686E0-7966-4AA1-9F78-EE6B812D99BD}" srcOrd="1" destOrd="0" presId="urn:microsoft.com/office/officeart/2005/8/layout/hProcess11"/>
    <dgm:cxn modelId="{005F4178-A38F-4B9A-971A-C014356DE645}" type="presParOf" srcId="{BFE3FA26-0E57-4769-94C5-278CB076F0A8}" destId="{A181C112-73BA-4704-8CAD-E5FEA3A65DE6}" srcOrd="2" destOrd="0" presId="urn:microsoft.com/office/officeart/2005/8/layout/hProcess11"/>
    <dgm:cxn modelId="{388D6658-1F0A-4482-8973-73C0A6CB5989}" type="presParOf" srcId="{733BB24F-E866-42A6-B30B-B249CDF1ECFF}" destId="{70E56D5D-4660-446D-A59E-D18507B0FE38}" srcOrd="7" destOrd="0" presId="urn:microsoft.com/office/officeart/2005/8/layout/hProcess11"/>
    <dgm:cxn modelId="{374C56D3-5CA8-4905-AE23-500FD383F3C7}" type="presParOf" srcId="{733BB24F-E866-42A6-B30B-B249CDF1ECFF}" destId="{D021BF3E-0B76-4EF2-B966-F6DFFD23614B}" srcOrd="8" destOrd="0" presId="urn:microsoft.com/office/officeart/2005/8/layout/hProcess11"/>
    <dgm:cxn modelId="{63B97116-5312-47EB-BE08-B2B9F34604B5}" type="presParOf" srcId="{D021BF3E-0B76-4EF2-B966-F6DFFD23614B}" destId="{FDB09DEF-C9F5-4E95-88EE-BABEA07354E3}" srcOrd="0" destOrd="0" presId="urn:microsoft.com/office/officeart/2005/8/layout/hProcess11"/>
    <dgm:cxn modelId="{C356227F-AEBC-48EC-A094-E88D320562F9}" type="presParOf" srcId="{D021BF3E-0B76-4EF2-B966-F6DFFD23614B}" destId="{680220F9-82E8-458E-8561-1B13D29889A7}" srcOrd="1" destOrd="0" presId="urn:microsoft.com/office/officeart/2005/8/layout/hProcess11"/>
    <dgm:cxn modelId="{1ECDAF1F-5FEC-4A75-8303-507FB4654EF5}" type="presParOf" srcId="{D021BF3E-0B76-4EF2-B966-F6DFFD23614B}" destId="{4CE4BB1B-74C5-4458-925E-8FCCB87800A7}" srcOrd="2" destOrd="0" presId="urn:microsoft.com/office/officeart/2005/8/layout/hProcess11"/>
    <dgm:cxn modelId="{869D8B7D-9B51-46B3-B6C8-9D89E2083295}" type="presParOf" srcId="{733BB24F-E866-42A6-B30B-B249CDF1ECFF}" destId="{CD003373-4D6D-45AE-A203-F855B2595CE6}" srcOrd="9" destOrd="0" presId="urn:microsoft.com/office/officeart/2005/8/layout/hProcess11"/>
    <dgm:cxn modelId="{3E3001E0-FCB9-404B-86CD-44FF3A9A5E82}" type="presParOf" srcId="{733BB24F-E866-42A6-B30B-B249CDF1ECFF}" destId="{82D0EC21-D933-4887-BD4D-6E5B185DAFDB}" srcOrd="10" destOrd="0" presId="urn:microsoft.com/office/officeart/2005/8/layout/hProcess11"/>
    <dgm:cxn modelId="{C74238FE-41C5-4B7A-A51A-EF3A963EAA38}" type="presParOf" srcId="{82D0EC21-D933-4887-BD4D-6E5B185DAFDB}" destId="{13EADECC-3F2C-4593-8378-26CF489192D5}" srcOrd="0" destOrd="0" presId="urn:microsoft.com/office/officeart/2005/8/layout/hProcess11"/>
    <dgm:cxn modelId="{58D087E1-E3AA-4860-842E-D98CC4357480}" type="presParOf" srcId="{82D0EC21-D933-4887-BD4D-6E5B185DAFDB}" destId="{772EB387-2063-41DE-9647-B1E007AAA66B}" srcOrd="1" destOrd="0" presId="urn:microsoft.com/office/officeart/2005/8/layout/hProcess11"/>
    <dgm:cxn modelId="{55113053-3558-4CD0-BFDE-00BB822E2BE0}" type="presParOf" srcId="{82D0EC21-D933-4887-BD4D-6E5B185DAFDB}" destId="{84B6BC33-DB8E-45B1-88FF-0A4B210EE21B}" srcOrd="2" destOrd="0" presId="urn:microsoft.com/office/officeart/2005/8/layout/hProcess11"/>
    <dgm:cxn modelId="{0C36F3E4-4587-4729-A847-4921CCC17352}" type="presParOf" srcId="{733BB24F-E866-42A6-B30B-B249CDF1ECFF}" destId="{668355EB-E8C0-4B16-ADC1-629A6804F2E9}" srcOrd="11" destOrd="0" presId="urn:microsoft.com/office/officeart/2005/8/layout/hProcess11"/>
    <dgm:cxn modelId="{2D2B5940-7E03-405D-8D0D-9AF7057C3C6C}" type="presParOf" srcId="{733BB24F-E866-42A6-B30B-B249CDF1ECFF}" destId="{91C41409-D1FE-42EB-8568-002812B8D908}" srcOrd="12" destOrd="0" presId="urn:microsoft.com/office/officeart/2005/8/layout/hProcess11"/>
    <dgm:cxn modelId="{3A0649C8-BD91-4105-9A52-5CF870C4F363}" type="presParOf" srcId="{91C41409-D1FE-42EB-8568-002812B8D908}" destId="{87231BD9-DF15-44C5-A8A8-538481224176}" srcOrd="0" destOrd="0" presId="urn:microsoft.com/office/officeart/2005/8/layout/hProcess11"/>
    <dgm:cxn modelId="{A6A3F2B7-9F3D-44F7-9135-451946CF29D5}" type="presParOf" srcId="{91C41409-D1FE-42EB-8568-002812B8D908}" destId="{59496E77-E3EA-4324-B826-9561315BC1F3}" srcOrd="1" destOrd="0" presId="urn:microsoft.com/office/officeart/2005/8/layout/hProcess11"/>
    <dgm:cxn modelId="{6AF193E5-4D95-4B5B-9440-1A8A4B1DD754}" type="presParOf" srcId="{91C41409-D1FE-42EB-8568-002812B8D908}" destId="{1790F1E5-0764-47EB-AE50-67A85102A348}" srcOrd="2" destOrd="0" presId="urn:microsoft.com/office/officeart/2005/8/layout/hProcess11"/>
    <dgm:cxn modelId="{946C14F5-D882-4ACE-BDAF-DFCF281B8B3A}" type="presParOf" srcId="{733BB24F-E866-42A6-B30B-B249CDF1ECFF}" destId="{D992E9B4-DA57-4AA2-B963-742269FDA5B0}" srcOrd="13" destOrd="0" presId="urn:microsoft.com/office/officeart/2005/8/layout/hProcess11"/>
    <dgm:cxn modelId="{82EECED2-D01F-49BE-A4CF-699B7CFFC079}" type="presParOf" srcId="{733BB24F-E866-42A6-B30B-B249CDF1ECFF}" destId="{6EE6B04B-8BB3-48A2-8BB7-EE194F5DCA75}" srcOrd="14" destOrd="0" presId="urn:microsoft.com/office/officeart/2005/8/layout/hProcess11"/>
    <dgm:cxn modelId="{E586213D-AF13-4A39-A487-C14C978B038A}" type="presParOf" srcId="{6EE6B04B-8BB3-48A2-8BB7-EE194F5DCA75}" destId="{5DECF845-7B12-4A8B-8650-565C2812E0D5}" srcOrd="0" destOrd="0" presId="urn:microsoft.com/office/officeart/2005/8/layout/hProcess11"/>
    <dgm:cxn modelId="{BADAC55E-4203-4FF7-8E7A-64B5C7A3A3B3}" type="presParOf" srcId="{6EE6B04B-8BB3-48A2-8BB7-EE194F5DCA75}" destId="{85B6553E-BCDA-459E-A0BE-D26BE5386B15}" srcOrd="1" destOrd="0" presId="urn:microsoft.com/office/officeart/2005/8/layout/hProcess11"/>
    <dgm:cxn modelId="{F174CD87-D3C7-4B69-89C5-E7CFA3E47258}" type="presParOf" srcId="{6EE6B04B-8BB3-48A2-8BB7-EE194F5DCA75}" destId="{8C8913B4-31BE-4FF7-8807-410EE8ED6561}" srcOrd="2" destOrd="0" presId="urn:microsoft.com/office/officeart/2005/8/layout/hProcess11"/>
    <dgm:cxn modelId="{701C5CA0-9EAC-4B12-9426-EED57CF1F4F1}" type="presParOf" srcId="{733BB24F-E866-42A6-B30B-B249CDF1ECFF}" destId="{491B02D4-218E-402B-BD3A-3C2FDB7659CE}" srcOrd="15" destOrd="0" presId="urn:microsoft.com/office/officeart/2005/8/layout/hProcess11"/>
    <dgm:cxn modelId="{D768C2E3-30E3-4E4D-A92A-CE618BD041C7}" type="presParOf" srcId="{733BB24F-E866-42A6-B30B-B249CDF1ECFF}" destId="{5EA83B9A-E8A8-47DE-8A9C-141EA0DE30C5}" srcOrd="16" destOrd="0" presId="urn:microsoft.com/office/officeart/2005/8/layout/hProcess11"/>
    <dgm:cxn modelId="{6945369F-B0FC-4BDA-8A32-1F40ED38F98B}" type="presParOf" srcId="{5EA83B9A-E8A8-47DE-8A9C-141EA0DE30C5}" destId="{C2299256-9594-4311-A1E8-5BB5E0E5C973}" srcOrd="0" destOrd="0" presId="urn:microsoft.com/office/officeart/2005/8/layout/hProcess11"/>
    <dgm:cxn modelId="{2063CC23-528E-4F51-866E-324C0C676766}" type="presParOf" srcId="{5EA83B9A-E8A8-47DE-8A9C-141EA0DE30C5}" destId="{A7F5F2CF-CB0B-4029-AFFC-06AC79149B45}" srcOrd="1" destOrd="0" presId="urn:microsoft.com/office/officeart/2005/8/layout/hProcess11"/>
    <dgm:cxn modelId="{C8613875-7AE8-40FE-9A09-E70596F45EE5}" type="presParOf" srcId="{5EA83B9A-E8A8-47DE-8A9C-141EA0DE30C5}" destId="{8F6FA401-2648-49A9-BFC8-06A0A1C758F1}" srcOrd="2" destOrd="0" presId="urn:microsoft.com/office/officeart/2005/8/layout/hProcess11"/>
    <dgm:cxn modelId="{4040AE8F-2DAB-4AE8-A6BE-4B127396DA3B}" type="presParOf" srcId="{733BB24F-E866-42A6-B30B-B249CDF1ECFF}" destId="{7614E7AF-E6B0-42BF-96C1-55DFEFE0634C}" srcOrd="17" destOrd="0" presId="urn:microsoft.com/office/officeart/2005/8/layout/hProcess11"/>
    <dgm:cxn modelId="{D2B8B110-EF36-48D5-A350-9679DE6A7DF7}" type="presParOf" srcId="{733BB24F-E866-42A6-B30B-B249CDF1ECFF}" destId="{49D2D161-A930-48FD-967D-AEB3E96D6BB4}" srcOrd="18" destOrd="0" presId="urn:microsoft.com/office/officeart/2005/8/layout/hProcess11"/>
    <dgm:cxn modelId="{C557A77D-EAC7-48D0-B1FA-1F12CA568D4C}" type="presParOf" srcId="{49D2D161-A930-48FD-967D-AEB3E96D6BB4}" destId="{60007CB2-7320-46ED-B08D-E38CF46D3945}" srcOrd="0" destOrd="0" presId="urn:microsoft.com/office/officeart/2005/8/layout/hProcess11"/>
    <dgm:cxn modelId="{6A77748C-5369-49CC-AA67-E8DEF809A2CC}" type="presParOf" srcId="{49D2D161-A930-48FD-967D-AEB3E96D6BB4}" destId="{82B65093-EF81-41D1-BA69-38B12CC3F0B8}" srcOrd="1" destOrd="0" presId="urn:microsoft.com/office/officeart/2005/8/layout/hProcess11"/>
    <dgm:cxn modelId="{2D9AFBE0-53F7-4611-84FC-BC07B65FBD4D}" type="presParOf" srcId="{49D2D161-A930-48FD-967D-AEB3E96D6BB4}" destId="{2A5C8C47-F30A-49C5-B9E3-4933B31D0217}" srcOrd="2" destOrd="0" presId="urn:microsoft.com/office/officeart/2005/8/layout/hProcess11"/>
    <dgm:cxn modelId="{ECF0957A-BFE7-4A9A-B9AC-A498935DC77B}" type="presParOf" srcId="{733BB24F-E866-42A6-B30B-B249CDF1ECFF}" destId="{AA411F11-2DBE-41F8-AD8A-91E4EF152374}" srcOrd="19" destOrd="0" presId="urn:microsoft.com/office/officeart/2005/8/layout/hProcess11"/>
    <dgm:cxn modelId="{C0C64179-1447-4D8D-897E-02485537DF32}" type="presParOf" srcId="{733BB24F-E866-42A6-B30B-B249CDF1ECFF}" destId="{84A05E07-9C66-4541-9F44-24D0BD87B13D}" srcOrd="20" destOrd="0" presId="urn:microsoft.com/office/officeart/2005/8/layout/hProcess11"/>
    <dgm:cxn modelId="{275D2F5E-C4D5-430C-9000-FAA3B7A7BA3E}" type="presParOf" srcId="{84A05E07-9C66-4541-9F44-24D0BD87B13D}" destId="{CC0BC640-3688-415E-A784-957CA846C6EB}" srcOrd="0" destOrd="0" presId="urn:microsoft.com/office/officeart/2005/8/layout/hProcess11"/>
    <dgm:cxn modelId="{B469A131-2EA8-437A-8B57-E914A718F669}" type="presParOf" srcId="{84A05E07-9C66-4541-9F44-24D0BD87B13D}" destId="{F6741FEA-0652-4BBC-9CA9-AB013351E106}" srcOrd="1" destOrd="0" presId="urn:microsoft.com/office/officeart/2005/8/layout/hProcess11"/>
    <dgm:cxn modelId="{301AD7A9-F804-4408-A145-9D3A223F1ABC}" type="presParOf" srcId="{84A05E07-9C66-4541-9F44-24D0BD87B13D}" destId="{2789BC27-722A-489D-B7E8-397058AC5AD8}" srcOrd="2" destOrd="0" presId="urn:microsoft.com/office/officeart/2005/8/layout/hProcess11"/>
    <dgm:cxn modelId="{5EB68CB4-A8A8-4649-8B73-7E0FD681C49F}" type="presParOf" srcId="{733BB24F-E866-42A6-B30B-B249CDF1ECFF}" destId="{B1013A09-6C18-4720-8B19-702281AE8F11}" srcOrd="21" destOrd="0" presId="urn:microsoft.com/office/officeart/2005/8/layout/hProcess11"/>
    <dgm:cxn modelId="{ED24824F-8DCE-4B5D-A998-2327D3F8D5B4}" type="presParOf" srcId="{733BB24F-E866-42A6-B30B-B249CDF1ECFF}" destId="{D1F8EF21-E0C1-4C67-B6D7-5AD4D571C76E}" srcOrd="22" destOrd="0" presId="urn:microsoft.com/office/officeart/2005/8/layout/hProcess11"/>
    <dgm:cxn modelId="{048895BE-CC25-405E-BFE7-3BB47EEDBBCC}" type="presParOf" srcId="{D1F8EF21-E0C1-4C67-B6D7-5AD4D571C76E}" destId="{D3638170-4361-4E98-B846-CEFE12604B3F}" srcOrd="0" destOrd="0" presId="urn:microsoft.com/office/officeart/2005/8/layout/hProcess11"/>
    <dgm:cxn modelId="{7D1E22E9-032C-498E-A8AD-E0E742EC0505}" type="presParOf" srcId="{D1F8EF21-E0C1-4C67-B6D7-5AD4D571C76E}" destId="{F7F054E0-666F-433C-8C8B-925840871349}" srcOrd="1" destOrd="0" presId="urn:microsoft.com/office/officeart/2005/8/layout/hProcess11"/>
    <dgm:cxn modelId="{F0006403-5FF8-46A3-A9BA-2050C5B5B06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C7ED9805-D721-4AB4-AF0A-38797CEE06EC}" type="presOf" srcId="{707449E5-918D-4EDB-83AF-E5BF3033C8FB}" destId="{D3638170-4361-4E98-B846-CEFE12604B3F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3A48C14-AD43-453E-A9EB-FEF19BFC51C3}" type="presOf" srcId="{35F275C2-FAD1-4132-99F9-D6AD8B4FFBC1}" destId="{7B1C806F-479D-43C3-BD40-CE9790528286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1C7D3C32-1DB7-4BF9-9AFE-0351B735B17A}" type="presOf" srcId="{0587FAA8-E387-47F4-96D2-C904091621C1}" destId="{87231BD9-DF15-44C5-A8A8-538481224176}" srcOrd="0" destOrd="0" presId="urn:microsoft.com/office/officeart/2005/8/layout/hProcess11"/>
    <dgm:cxn modelId="{CED5DF46-7FEE-4D0D-AD12-D13A42837A0F}" type="presOf" srcId="{B5FD781D-84A5-46C5-9B8C-403A7FCA1F98}" destId="{13EADECC-3F2C-4593-8378-26CF489192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74ACF76B-FB6A-4D16-91ED-47AB5A85CD81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1ED5C177-93EB-4887-9275-20103A090F1F}" type="presOf" srcId="{CD29F1F1-90D0-49DF-A053-E9EE3AA2F9C3}" destId="{5DECF845-7B12-4A8B-8650-565C2812E0D5}" srcOrd="0" destOrd="0" presId="urn:microsoft.com/office/officeart/2005/8/layout/hProcess11"/>
    <dgm:cxn modelId="{D150F357-9712-4A16-B865-0DFF6BDC4529}" type="presOf" srcId="{824C7FFC-18F1-40F9-9763-DECA21F614D6}" destId="{FDB09DEF-C9F5-4E95-88EE-BABEA07354E3}" srcOrd="0" destOrd="0" presId="urn:microsoft.com/office/officeart/2005/8/layout/hProcess11"/>
    <dgm:cxn modelId="{B931C687-89AA-45D7-AFEE-C67838EE27DD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5BE24DA4-485E-40DE-8C21-27B21C9DC9DF}" type="presOf" srcId="{A75F8C48-07A5-4CB2-8C25-AEE3A0578390}" destId="{7BF70C91-AFFA-463F-9239-4B3717AA2B1C}" srcOrd="0" destOrd="0" presId="urn:microsoft.com/office/officeart/2005/8/layout/hProcess11"/>
    <dgm:cxn modelId="{C9BC52AE-0AE1-4993-815C-BFBEF267E271}" type="presOf" srcId="{B08D2644-5081-4FDE-ACEF-D6210FE992E0}" destId="{72910FDE-0149-4690-843E-D7FC91EF00C7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787621C4-F6A7-44DA-AF4D-3B4D64DD2BED}" type="presOf" srcId="{5B4B4987-9950-4B39-9757-D78BF9434128}" destId="{CC0BC640-3688-415E-A784-957CA846C6EB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1B876CF-4C83-45FD-9D7B-2D21F4290A1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6866CEE-23BE-4275-872C-6FE11742C611}" type="presParOf" srcId="{733BB24F-E866-42A6-B30B-B249CDF1ECFF}" destId="{2DF654BC-9BAB-4A64-AAB5-FEF7E1B565D9}" srcOrd="0" destOrd="0" presId="urn:microsoft.com/office/officeart/2005/8/layout/hProcess11"/>
    <dgm:cxn modelId="{AC4574F2-BE68-4A55-8918-814AC8BA747D}" type="presParOf" srcId="{2DF654BC-9BAB-4A64-AAB5-FEF7E1B565D9}" destId="{242F9266-E9C4-4693-A36F-BF546BD553E9}" srcOrd="0" destOrd="0" presId="urn:microsoft.com/office/officeart/2005/8/layout/hProcess11"/>
    <dgm:cxn modelId="{5C12DD10-4E0F-4B91-9974-AD9048931CDE}" type="presParOf" srcId="{2DF654BC-9BAB-4A64-AAB5-FEF7E1B565D9}" destId="{F272DB5F-7328-4730-BEDE-D614B6A4C56A}" srcOrd="1" destOrd="0" presId="urn:microsoft.com/office/officeart/2005/8/layout/hProcess11"/>
    <dgm:cxn modelId="{127C172E-7A3C-4B0C-B96A-30EB7E3D9547}" type="presParOf" srcId="{2DF654BC-9BAB-4A64-AAB5-FEF7E1B565D9}" destId="{079996B0-166D-4F9E-87DC-CCAE843343A5}" srcOrd="2" destOrd="0" presId="urn:microsoft.com/office/officeart/2005/8/layout/hProcess11"/>
    <dgm:cxn modelId="{2E19FEBA-6971-4EAE-A029-FE46C0D4F34F}" type="presParOf" srcId="{733BB24F-E866-42A6-B30B-B249CDF1ECFF}" destId="{E676F9F3-3D23-4AA8-8C7C-0DD9FAFDD1D2}" srcOrd="1" destOrd="0" presId="urn:microsoft.com/office/officeart/2005/8/layout/hProcess11"/>
    <dgm:cxn modelId="{881FAB6E-0F99-4263-8652-48200F0DE8A3}" type="presParOf" srcId="{733BB24F-E866-42A6-B30B-B249CDF1ECFF}" destId="{C6064271-FDDF-4DD2-8638-894BD0E45F00}" srcOrd="2" destOrd="0" presId="urn:microsoft.com/office/officeart/2005/8/layout/hProcess11"/>
    <dgm:cxn modelId="{BC936C31-7F7A-4765-9A45-E78BABE3A481}" type="presParOf" srcId="{C6064271-FDDF-4DD2-8638-894BD0E45F00}" destId="{7B1C806F-479D-43C3-BD40-CE9790528286}" srcOrd="0" destOrd="0" presId="urn:microsoft.com/office/officeart/2005/8/layout/hProcess11"/>
    <dgm:cxn modelId="{C7012ABB-4A6D-48E9-9DD8-7F92FF968C6E}" type="presParOf" srcId="{C6064271-FDDF-4DD2-8638-894BD0E45F00}" destId="{E97BDB6D-3096-4E99-87A8-26E9E0A16798}" srcOrd="1" destOrd="0" presId="urn:microsoft.com/office/officeart/2005/8/layout/hProcess11"/>
    <dgm:cxn modelId="{3E56CE93-344B-4C4D-8622-0E2CA5AE0BBD}" type="presParOf" srcId="{C6064271-FDDF-4DD2-8638-894BD0E45F00}" destId="{1E3F033F-2BAD-4C8F-82F2-6B6938C47E8D}" srcOrd="2" destOrd="0" presId="urn:microsoft.com/office/officeart/2005/8/layout/hProcess11"/>
    <dgm:cxn modelId="{FB65F3B1-1034-46CC-8362-D69C62524468}" type="presParOf" srcId="{733BB24F-E866-42A6-B30B-B249CDF1ECFF}" destId="{5C4C5C17-BA90-4BD7-9A77-B871F6594FB9}" srcOrd="3" destOrd="0" presId="urn:microsoft.com/office/officeart/2005/8/layout/hProcess11"/>
    <dgm:cxn modelId="{17FA606C-69E5-478E-8DA3-05E924DDE11A}" type="presParOf" srcId="{733BB24F-E866-42A6-B30B-B249CDF1ECFF}" destId="{322B2057-B9C8-4DF0-9809-13A0BB888520}" srcOrd="4" destOrd="0" presId="urn:microsoft.com/office/officeart/2005/8/layout/hProcess11"/>
    <dgm:cxn modelId="{94763427-CA19-4B41-8C43-C225E0BE59A1}" type="presParOf" srcId="{322B2057-B9C8-4DF0-9809-13A0BB888520}" destId="{72910FDE-0149-4690-843E-D7FC91EF00C7}" srcOrd="0" destOrd="0" presId="urn:microsoft.com/office/officeart/2005/8/layout/hProcess11"/>
    <dgm:cxn modelId="{C8822AEE-5F46-4496-ACF1-3B7DFDB36E54}" type="presParOf" srcId="{322B2057-B9C8-4DF0-9809-13A0BB888520}" destId="{D513050E-698B-466B-A67F-792270BA55CA}" srcOrd="1" destOrd="0" presId="urn:microsoft.com/office/officeart/2005/8/layout/hProcess11"/>
    <dgm:cxn modelId="{0D1FB4B8-F904-4C79-BCB3-D6C66308C469}" type="presParOf" srcId="{322B2057-B9C8-4DF0-9809-13A0BB888520}" destId="{A20E7FAB-9A9F-464F-B2B9-17C93C8A5034}" srcOrd="2" destOrd="0" presId="urn:microsoft.com/office/officeart/2005/8/layout/hProcess11"/>
    <dgm:cxn modelId="{CE8F46F9-1636-428A-889B-6F4E35B1A23D}" type="presParOf" srcId="{733BB24F-E866-42A6-B30B-B249CDF1ECFF}" destId="{0F7D8CC0-864A-453D-9B36-89DC6535E9A1}" srcOrd="5" destOrd="0" presId="urn:microsoft.com/office/officeart/2005/8/layout/hProcess11"/>
    <dgm:cxn modelId="{11D8BE4B-75F7-482C-94BD-A76398401C9A}" type="presParOf" srcId="{733BB24F-E866-42A6-B30B-B249CDF1ECFF}" destId="{BFE3FA26-0E57-4769-94C5-278CB076F0A8}" srcOrd="6" destOrd="0" presId="urn:microsoft.com/office/officeart/2005/8/layout/hProcess11"/>
    <dgm:cxn modelId="{7E67ED2B-1C2B-470A-9532-27AE8B2A531D}" type="presParOf" srcId="{BFE3FA26-0E57-4769-94C5-278CB076F0A8}" destId="{7BF70C91-AFFA-463F-9239-4B3717AA2B1C}" srcOrd="0" destOrd="0" presId="urn:microsoft.com/office/officeart/2005/8/layout/hProcess11"/>
    <dgm:cxn modelId="{97174BCB-D122-435A-B85B-6F56AF415B2A}" type="presParOf" srcId="{BFE3FA26-0E57-4769-94C5-278CB076F0A8}" destId="{EEB686E0-7966-4AA1-9F78-EE6B812D99BD}" srcOrd="1" destOrd="0" presId="urn:microsoft.com/office/officeart/2005/8/layout/hProcess11"/>
    <dgm:cxn modelId="{C4639028-C3D8-47B0-ACBF-FE01A8670AA8}" type="presParOf" srcId="{BFE3FA26-0E57-4769-94C5-278CB076F0A8}" destId="{A181C112-73BA-4704-8CAD-E5FEA3A65DE6}" srcOrd="2" destOrd="0" presId="urn:microsoft.com/office/officeart/2005/8/layout/hProcess11"/>
    <dgm:cxn modelId="{67762EAA-323D-4F34-A568-307963C7157F}" type="presParOf" srcId="{733BB24F-E866-42A6-B30B-B249CDF1ECFF}" destId="{70E56D5D-4660-446D-A59E-D18507B0FE38}" srcOrd="7" destOrd="0" presId="urn:microsoft.com/office/officeart/2005/8/layout/hProcess11"/>
    <dgm:cxn modelId="{94EF56B1-F12E-43DE-8218-04578E2E89BD}" type="presParOf" srcId="{733BB24F-E866-42A6-B30B-B249CDF1ECFF}" destId="{D021BF3E-0B76-4EF2-B966-F6DFFD23614B}" srcOrd="8" destOrd="0" presId="urn:microsoft.com/office/officeart/2005/8/layout/hProcess11"/>
    <dgm:cxn modelId="{3A507C43-F991-4070-8EAD-CE1650F089E0}" type="presParOf" srcId="{D021BF3E-0B76-4EF2-B966-F6DFFD23614B}" destId="{FDB09DEF-C9F5-4E95-88EE-BABEA07354E3}" srcOrd="0" destOrd="0" presId="urn:microsoft.com/office/officeart/2005/8/layout/hProcess11"/>
    <dgm:cxn modelId="{7AD5A1F2-4DA9-47EC-8B73-8E32263B2B9F}" type="presParOf" srcId="{D021BF3E-0B76-4EF2-B966-F6DFFD23614B}" destId="{680220F9-82E8-458E-8561-1B13D29889A7}" srcOrd="1" destOrd="0" presId="urn:microsoft.com/office/officeart/2005/8/layout/hProcess11"/>
    <dgm:cxn modelId="{445455B6-DA20-4E40-AE42-E7303A08BC1D}" type="presParOf" srcId="{D021BF3E-0B76-4EF2-B966-F6DFFD23614B}" destId="{4CE4BB1B-74C5-4458-925E-8FCCB87800A7}" srcOrd="2" destOrd="0" presId="urn:microsoft.com/office/officeart/2005/8/layout/hProcess11"/>
    <dgm:cxn modelId="{3B9E8E58-943C-489C-94FA-56975D0A253F}" type="presParOf" srcId="{733BB24F-E866-42A6-B30B-B249CDF1ECFF}" destId="{CD003373-4D6D-45AE-A203-F855B2595CE6}" srcOrd="9" destOrd="0" presId="urn:microsoft.com/office/officeart/2005/8/layout/hProcess11"/>
    <dgm:cxn modelId="{DE91ABCB-BF29-43BE-962B-5F559DE86FBA}" type="presParOf" srcId="{733BB24F-E866-42A6-B30B-B249CDF1ECFF}" destId="{82D0EC21-D933-4887-BD4D-6E5B185DAFDB}" srcOrd="10" destOrd="0" presId="urn:microsoft.com/office/officeart/2005/8/layout/hProcess11"/>
    <dgm:cxn modelId="{4477768F-128E-43E9-AF86-31C85376A444}" type="presParOf" srcId="{82D0EC21-D933-4887-BD4D-6E5B185DAFDB}" destId="{13EADECC-3F2C-4593-8378-26CF489192D5}" srcOrd="0" destOrd="0" presId="urn:microsoft.com/office/officeart/2005/8/layout/hProcess11"/>
    <dgm:cxn modelId="{88E29D72-9F95-45BD-BBA5-7E782B7F4910}" type="presParOf" srcId="{82D0EC21-D933-4887-BD4D-6E5B185DAFDB}" destId="{772EB387-2063-41DE-9647-B1E007AAA66B}" srcOrd="1" destOrd="0" presId="urn:microsoft.com/office/officeart/2005/8/layout/hProcess11"/>
    <dgm:cxn modelId="{A1E06182-C367-491E-9518-5CCD7970AB4F}" type="presParOf" srcId="{82D0EC21-D933-4887-BD4D-6E5B185DAFDB}" destId="{84B6BC33-DB8E-45B1-88FF-0A4B210EE21B}" srcOrd="2" destOrd="0" presId="urn:microsoft.com/office/officeart/2005/8/layout/hProcess11"/>
    <dgm:cxn modelId="{132620B4-BDBF-4A04-A8CD-10268985A787}" type="presParOf" srcId="{733BB24F-E866-42A6-B30B-B249CDF1ECFF}" destId="{668355EB-E8C0-4B16-ADC1-629A6804F2E9}" srcOrd="11" destOrd="0" presId="urn:microsoft.com/office/officeart/2005/8/layout/hProcess11"/>
    <dgm:cxn modelId="{0B77967F-5151-4D3B-B703-A951F8762890}" type="presParOf" srcId="{733BB24F-E866-42A6-B30B-B249CDF1ECFF}" destId="{91C41409-D1FE-42EB-8568-002812B8D908}" srcOrd="12" destOrd="0" presId="urn:microsoft.com/office/officeart/2005/8/layout/hProcess11"/>
    <dgm:cxn modelId="{B5977699-57FA-415F-9A9E-915D24A0A887}" type="presParOf" srcId="{91C41409-D1FE-42EB-8568-002812B8D908}" destId="{87231BD9-DF15-44C5-A8A8-538481224176}" srcOrd="0" destOrd="0" presId="urn:microsoft.com/office/officeart/2005/8/layout/hProcess11"/>
    <dgm:cxn modelId="{5179FC7D-3774-409F-B7D7-EEB151848A69}" type="presParOf" srcId="{91C41409-D1FE-42EB-8568-002812B8D908}" destId="{59496E77-E3EA-4324-B826-9561315BC1F3}" srcOrd="1" destOrd="0" presId="urn:microsoft.com/office/officeart/2005/8/layout/hProcess11"/>
    <dgm:cxn modelId="{4E01F65A-E40C-48D1-AE4E-700A9DE2501B}" type="presParOf" srcId="{91C41409-D1FE-42EB-8568-002812B8D908}" destId="{1790F1E5-0764-47EB-AE50-67A85102A348}" srcOrd="2" destOrd="0" presId="urn:microsoft.com/office/officeart/2005/8/layout/hProcess11"/>
    <dgm:cxn modelId="{8AE03C84-CBEB-47A5-8943-E052BAE511DB}" type="presParOf" srcId="{733BB24F-E866-42A6-B30B-B249CDF1ECFF}" destId="{D992E9B4-DA57-4AA2-B963-742269FDA5B0}" srcOrd="13" destOrd="0" presId="urn:microsoft.com/office/officeart/2005/8/layout/hProcess11"/>
    <dgm:cxn modelId="{877F70A5-5DC0-4899-83E4-114AFABFA617}" type="presParOf" srcId="{733BB24F-E866-42A6-B30B-B249CDF1ECFF}" destId="{6EE6B04B-8BB3-48A2-8BB7-EE194F5DCA75}" srcOrd="14" destOrd="0" presId="urn:microsoft.com/office/officeart/2005/8/layout/hProcess11"/>
    <dgm:cxn modelId="{BE9120B6-5704-43DF-B3D9-FDBA303300A2}" type="presParOf" srcId="{6EE6B04B-8BB3-48A2-8BB7-EE194F5DCA75}" destId="{5DECF845-7B12-4A8B-8650-565C2812E0D5}" srcOrd="0" destOrd="0" presId="urn:microsoft.com/office/officeart/2005/8/layout/hProcess11"/>
    <dgm:cxn modelId="{AAD396E9-3C91-41E6-8446-62CF77D20B81}" type="presParOf" srcId="{6EE6B04B-8BB3-48A2-8BB7-EE194F5DCA75}" destId="{85B6553E-BCDA-459E-A0BE-D26BE5386B15}" srcOrd="1" destOrd="0" presId="urn:microsoft.com/office/officeart/2005/8/layout/hProcess11"/>
    <dgm:cxn modelId="{EDC89878-55A5-4001-999B-9EEEE7C5BC8C}" type="presParOf" srcId="{6EE6B04B-8BB3-48A2-8BB7-EE194F5DCA75}" destId="{8C8913B4-31BE-4FF7-8807-410EE8ED6561}" srcOrd="2" destOrd="0" presId="urn:microsoft.com/office/officeart/2005/8/layout/hProcess11"/>
    <dgm:cxn modelId="{6556A3B2-E809-4BDD-9424-FAC1ABA8EE50}" type="presParOf" srcId="{733BB24F-E866-42A6-B30B-B249CDF1ECFF}" destId="{491B02D4-218E-402B-BD3A-3C2FDB7659CE}" srcOrd="15" destOrd="0" presId="urn:microsoft.com/office/officeart/2005/8/layout/hProcess11"/>
    <dgm:cxn modelId="{C187E536-8348-4320-A820-A1F0993A7201}" type="presParOf" srcId="{733BB24F-E866-42A6-B30B-B249CDF1ECFF}" destId="{5EA83B9A-E8A8-47DE-8A9C-141EA0DE30C5}" srcOrd="16" destOrd="0" presId="urn:microsoft.com/office/officeart/2005/8/layout/hProcess11"/>
    <dgm:cxn modelId="{ABFA3EC5-5821-4DF0-81B7-07BF6262DCB3}" type="presParOf" srcId="{5EA83B9A-E8A8-47DE-8A9C-141EA0DE30C5}" destId="{C2299256-9594-4311-A1E8-5BB5E0E5C973}" srcOrd="0" destOrd="0" presId="urn:microsoft.com/office/officeart/2005/8/layout/hProcess11"/>
    <dgm:cxn modelId="{A5A991AC-69C5-4072-9D36-06BFC7B5CD1F}" type="presParOf" srcId="{5EA83B9A-E8A8-47DE-8A9C-141EA0DE30C5}" destId="{A7F5F2CF-CB0B-4029-AFFC-06AC79149B45}" srcOrd="1" destOrd="0" presId="urn:microsoft.com/office/officeart/2005/8/layout/hProcess11"/>
    <dgm:cxn modelId="{ACEF38F5-E0F7-4578-9A08-E981297AFF64}" type="presParOf" srcId="{5EA83B9A-E8A8-47DE-8A9C-141EA0DE30C5}" destId="{8F6FA401-2648-49A9-BFC8-06A0A1C758F1}" srcOrd="2" destOrd="0" presId="urn:microsoft.com/office/officeart/2005/8/layout/hProcess11"/>
    <dgm:cxn modelId="{1868E9CD-0B3D-491B-BA99-271DD405ABF3}" type="presParOf" srcId="{733BB24F-E866-42A6-B30B-B249CDF1ECFF}" destId="{7614E7AF-E6B0-42BF-96C1-55DFEFE0634C}" srcOrd="17" destOrd="0" presId="urn:microsoft.com/office/officeart/2005/8/layout/hProcess11"/>
    <dgm:cxn modelId="{5AF8E617-773A-4B4C-90A2-D647A08BD02D}" type="presParOf" srcId="{733BB24F-E866-42A6-B30B-B249CDF1ECFF}" destId="{49D2D161-A930-48FD-967D-AEB3E96D6BB4}" srcOrd="18" destOrd="0" presId="urn:microsoft.com/office/officeart/2005/8/layout/hProcess11"/>
    <dgm:cxn modelId="{00C83E1E-1652-4122-AAC2-5C4ED6C47CC4}" type="presParOf" srcId="{49D2D161-A930-48FD-967D-AEB3E96D6BB4}" destId="{60007CB2-7320-46ED-B08D-E38CF46D3945}" srcOrd="0" destOrd="0" presId="urn:microsoft.com/office/officeart/2005/8/layout/hProcess11"/>
    <dgm:cxn modelId="{14DA5496-4776-46DC-9826-D2A03AF74404}" type="presParOf" srcId="{49D2D161-A930-48FD-967D-AEB3E96D6BB4}" destId="{82B65093-EF81-41D1-BA69-38B12CC3F0B8}" srcOrd="1" destOrd="0" presId="urn:microsoft.com/office/officeart/2005/8/layout/hProcess11"/>
    <dgm:cxn modelId="{72F7BBD8-3D95-4C32-80DF-7BF1EF996F0C}" type="presParOf" srcId="{49D2D161-A930-48FD-967D-AEB3E96D6BB4}" destId="{2A5C8C47-F30A-49C5-B9E3-4933B31D0217}" srcOrd="2" destOrd="0" presId="urn:microsoft.com/office/officeart/2005/8/layout/hProcess11"/>
    <dgm:cxn modelId="{BB42448E-7BA0-47E2-B6E2-281DEC2BFBCB}" type="presParOf" srcId="{733BB24F-E866-42A6-B30B-B249CDF1ECFF}" destId="{AA411F11-2DBE-41F8-AD8A-91E4EF152374}" srcOrd="19" destOrd="0" presId="urn:microsoft.com/office/officeart/2005/8/layout/hProcess11"/>
    <dgm:cxn modelId="{97333D22-1B03-4225-B2B3-DAC3ACA2BC6E}" type="presParOf" srcId="{733BB24F-E866-42A6-B30B-B249CDF1ECFF}" destId="{84A05E07-9C66-4541-9F44-24D0BD87B13D}" srcOrd="20" destOrd="0" presId="urn:microsoft.com/office/officeart/2005/8/layout/hProcess11"/>
    <dgm:cxn modelId="{BD2BAF19-D645-48D7-8A7A-D35833B895F5}" type="presParOf" srcId="{84A05E07-9C66-4541-9F44-24D0BD87B13D}" destId="{CC0BC640-3688-415E-A784-957CA846C6EB}" srcOrd="0" destOrd="0" presId="urn:microsoft.com/office/officeart/2005/8/layout/hProcess11"/>
    <dgm:cxn modelId="{9E29E534-0885-417E-990C-A5C609C48785}" type="presParOf" srcId="{84A05E07-9C66-4541-9F44-24D0BD87B13D}" destId="{F6741FEA-0652-4BBC-9CA9-AB013351E106}" srcOrd="1" destOrd="0" presId="urn:microsoft.com/office/officeart/2005/8/layout/hProcess11"/>
    <dgm:cxn modelId="{C02BF58D-8B44-4C20-9096-F0BFA0802142}" type="presParOf" srcId="{84A05E07-9C66-4541-9F44-24D0BD87B13D}" destId="{2789BC27-722A-489D-B7E8-397058AC5AD8}" srcOrd="2" destOrd="0" presId="urn:microsoft.com/office/officeart/2005/8/layout/hProcess11"/>
    <dgm:cxn modelId="{82DABED6-0DD0-4FCA-A45C-AE5862D0C16F}" type="presParOf" srcId="{733BB24F-E866-42A6-B30B-B249CDF1ECFF}" destId="{B1013A09-6C18-4720-8B19-702281AE8F11}" srcOrd="21" destOrd="0" presId="urn:microsoft.com/office/officeart/2005/8/layout/hProcess11"/>
    <dgm:cxn modelId="{75D6C19B-41B2-46A9-A31E-DFBD39B3704E}" type="presParOf" srcId="{733BB24F-E866-42A6-B30B-B249CDF1ECFF}" destId="{D1F8EF21-E0C1-4C67-B6D7-5AD4D571C76E}" srcOrd="22" destOrd="0" presId="urn:microsoft.com/office/officeart/2005/8/layout/hProcess11"/>
    <dgm:cxn modelId="{AB9A11E7-FF23-4188-A403-C3DB147C70BB}" type="presParOf" srcId="{D1F8EF21-E0C1-4C67-B6D7-5AD4D571C76E}" destId="{D3638170-4361-4E98-B846-CEFE12604B3F}" srcOrd="0" destOrd="0" presId="urn:microsoft.com/office/officeart/2005/8/layout/hProcess11"/>
    <dgm:cxn modelId="{C695880F-FD8C-4CA4-9B68-FAA362682B0B}" type="presParOf" srcId="{D1F8EF21-E0C1-4C67-B6D7-5AD4D571C76E}" destId="{F7F054E0-666F-433C-8C8B-925840871349}" srcOrd="1" destOrd="0" presId="urn:microsoft.com/office/officeart/2005/8/layout/hProcess11"/>
    <dgm:cxn modelId="{744A2A92-D819-4E05-8ACF-43286771365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62384211-83AC-4423-B7B0-7C8F44FD778E}" type="presOf" srcId="{0587FAA8-E387-47F4-96D2-C904091621C1}" destId="{87231BD9-DF15-44C5-A8A8-538481224176}" srcOrd="0" destOrd="0" presId="urn:microsoft.com/office/officeart/2005/8/layout/hProcess11"/>
    <dgm:cxn modelId="{4D89A713-E38A-4F8B-AFC9-6A677DE1ECDC}" type="presOf" srcId="{B08D2644-5081-4FDE-ACEF-D6210FE992E0}" destId="{72910FDE-0149-4690-843E-D7FC91EF00C7}" srcOrd="0" destOrd="0" presId="urn:microsoft.com/office/officeart/2005/8/layout/hProcess11"/>
    <dgm:cxn modelId="{AF6E3E17-0575-484C-B694-16BFFEF9D951}" type="presOf" srcId="{CD29F1F1-90D0-49DF-A053-E9EE3AA2F9C3}" destId="{5DECF845-7B12-4A8B-8650-565C2812E0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7077F3B-CEA7-42F5-84DB-D583514BDC4B}" type="presOf" srcId="{9C3DC5A0-605F-4E24-B311-298B88C899EA}" destId="{60007CB2-7320-46ED-B08D-E38CF46D3945}" srcOrd="0" destOrd="0" presId="urn:microsoft.com/office/officeart/2005/8/layout/hProcess11"/>
    <dgm:cxn modelId="{D32B1043-6C34-4EE0-A568-00EAFC35B415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1495284-FE4E-45E4-985B-57E02A3C8C54}" type="presOf" srcId="{7FDF526C-8D39-49B6-AFEE-C91D36B33584}" destId="{242F9266-E9C4-4693-A36F-BF546BD553E9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5ECD9AB-376F-40D0-8703-97B6A8F0676A}" type="presOf" srcId="{5B4B4987-9950-4B39-9757-D78BF9434128}" destId="{CC0BC640-3688-415E-A784-957CA846C6EB}" srcOrd="0" destOrd="0" presId="urn:microsoft.com/office/officeart/2005/8/layout/hProcess11"/>
    <dgm:cxn modelId="{0E016BB5-ABCA-4435-88B1-38DA30F9E0BB}" type="presOf" srcId="{707449E5-918D-4EDB-83AF-E5BF3033C8FB}" destId="{D3638170-4361-4E98-B846-CEFE12604B3F}" srcOrd="0" destOrd="0" presId="urn:microsoft.com/office/officeart/2005/8/layout/hProcess11"/>
    <dgm:cxn modelId="{BE7F86B5-75D1-4BF0-AC91-2BD3E531BE7D}" type="presOf" srcId="{6DFDA425-0CDE-458B-8856-1E8179982736}" destId="{C2299256-9594-4311-A1E8-5BB5E0E5C973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08069AC3-F6C3-4EE3-8529-B0C2B1EBF3B2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7978DF-B102-40A0-A488-20B494309574}" type="presOf" srcId="{35F275C2-FAD1-4132-99F9-D6AD8B4FFBC1}" destId="{7B1C806F-479D-43C3-BD40-CE9790528286}" srcOrd="0" destOrd="0" presId="urn:microsoft.com/office/officeart/2005/8/layout/hProcess11"/>
    <dgm:cxn modelId="{90026CE6-F537-4E15-B67A-DA97C7492183}" type="presOf" srcId="{A75F8C48-07A5-4CB2-8C25-AEE3A0578390}" destId="{7BF70C91-AFFA-463F-9239-4B3717AA2B1C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20ED9266-0A6E-42FF-A133-42A456719866}" type="presParOf" srcId="{733BB24F-E866-42A6-B30B-B249CDF1ECFF}" destId="{2DF654BC-9BAB-4A64-AAB5-FEF7E1B565D9}" srcOrd="0" destOrd="0" presId="urn:microsoft.com/office/officeart/2005/8/layout/hProcess11"/>
    <dgm:cxn modelId="{5ED8E631-798D-4F55-83E3-551A1FAE09F1}" type="presParOf" srcId="{2DF654BC-9BAB-4A64-AAB5-FEF7E1B565D9}" destId="{242F9266-E9C4-4693-A36F-BF546BD553E9}" srcOrd="0" destOrd="0" presId="urn:microsoft.com/office/officeart/2005/8/layout/hProcess11"/>
    <dgm:cxn modelId="{ED8F7DCF-1475-4B76-8078-6D792CA39B02}" type="presParOf" srcId="{2DF654BC-9BAB-4A64-AAB5-FEF7E1B565D9}" destId="{F272DB5F-7328-4730-BEDE-D614B6A4C56A}" srcOrd="1" destOrd="0" presId="urn:microsoft.com/office/officeart/2005/8/layout/hProcess11"/>
    <dgm:cxn modelId="{EF005E83-A6AD-421A-8C31-06C15E8F43B8}" type="presParOf" srcId="{2DF654BC-9BAB-4A64-AAB5-FEF7E1B565D9}" destId="{079996B0-166D-4F9E-87DC-CCAE843343A5}" srcOrd="2" destOrd="0" presId="urn:microsoft.com/office/officeart/2005/8/layout/hProcess11"/>
    <dgm:cxn modelId="{C294E753-6DB9-4817-85FC-4297FBCCCFA0}" type="presParOf" srcId="{733BB24F-E866-42A6-B30B-B249CDF1ECFF}" destId="{E676F9F3-3D23-4AA8-8C7C-0DD9FAFDD1D2}" srcOrd="1" destOrd="0" presId="urn:microsoft.com/office/officeart/2005/8/layout/hProcess11"/>
    <dgm:cxn modelId="{470EA45B-DF71-475C-A8C2-13978874E0B6}" type="presParOf" srcId="{733BB24F-E866-42A6-B30B-B249CDF1ECFF}" destId="{C6064271-FDDF-4DD2-8638-894BD0E45F00}" srcOrd="2" destOrd="0" presId="urn:microsoft.com/office/officeart/2005/8/layout/hProcess11"/>
    <dgm:cxn modelId="{39F6FFBC-6E98-41C9-822E-3F2A6A8751F4}" type="presParOf" srcId="{C6064271-FDDF-4DD2-8638-894BD0E45F00}" destId="{7B1C806F-479D-43C3-BD40-CE9790528286}" srcOrd="0" destOrd="0" presId="urn:microsoft.com/office/officeart/2005/8/layout/hProcess11"/>
    <dgm:cxn modelId="{D4868282-52C4-4C8D-A9EC-CD67EEDB3DB2}" type="presParOf" srcId="{C6064271-FDDF-4DD2-8638-894BD0E45F00}" destId="{E97BDB6D-3096-4E99-87A8-26E9E0A16798}" srcOrd="1" destOrd="0" presId="urn:microsoft.com/office/officeart/2005/8/layout/hProcess11"/>
    <dgm:cxn modelId="{E907A40F-04F2-4462-8221-C361B2345B02}" type="presParOf" srcId="{C6064271-FDDF-4DD2-8638-894BD0E45F00}" destId="{1E3F033F-2BAD-4C8F-82F2-6B6938C47E8D}" srcOrd="2" destOrd="0" presId="urn:microsoft.com/office/officeart/2005/8/layout/hProcess11"/>
    <dgm:cxn modelId="{97B3D7AB-DE2B-41FF-9944-93FA585BA782}" type="presParOf" srcId="{733BB24F-E866-42A6-B30B-B249CDF1ECFF}" destId="{5C4C5C17-BA90-4BD7-9A77-B871F6594FB9}" srcOrd="3" destOrd="0" presId="urn:microsoft.com/office/officeart/2005/8/layout/hProcess11"/>
    <dgm:cxn modelId="{6B1458FF-B1A2-44B7-8912-D5D652B19A47}" type="presParOf" srcId="{733BB24F-E866-42A6-B30B-B249CDF1ECFF}" destId="{322B2057-B9C8-4DF0-9809-13A0BB888520}" srcOrd="4" destOrd="0" presId="urn:microsoft.com/office/officeart/2005/8/layout/hProcess11"/>
    <dgm:cxn modelId="{BB94E8D8-3B47-43A8-83A5-0EC0516D428B}" type="presParOf" srcId="{322B2057-B9C8-4DF0-9809-13A0BB888520}" destId="{72910FDE-0149-4690-843E-D7FC91EF00C7}" srcOrd="0" destOrd="0" presId="urn:microsoft.com/office/officeart/2005/8/layout/hProcess11"/>
    <dgm:cxn modelId="{7B93BBB8-3C43-4D5F-B9CD-46C3CF094092}" type="presParOf" srcId="{322B2057-B9C8-4DF0-9809-13A0BB888520}" destId="{D513050E-698B-466B-A67F-792270BA55CA}" srcOrd="1" destOrd="0" presId="urn:microsoft.com/office/officeart/2005/8/layout/hProcess11"/>
    <dgm:cxn modelId="{28543BD0-2789-4943-A036-1685F8D9A389}" type="presParOf" srcId="{322B2057-B9C8-4DF0-9809-13A0BB888520}" destId="{A20E7FAB-9A9F-464F-B2B9-17C93C8A5034}" srcOrd="2" destOrd="0" presId="urn:microsoft.com/office/officeart/2005/8/layout/hProcess11"/>
    <dgm:cxn modelId="{D03A29C1-7FAF-4D46-9481-5105CD915540}" type="presParOf" srcId="{733BB24F-E866-42A6-B30B-B249CDF1ECFF}" destId="{0F7D8CC0-864A-453D-9B36-89DC6535E9A1}" srcOrd="5" destOrd="0" presId="urn:microsoft.com/office/officeart/2005/8/layout/hProcess11"/>
    <dgm:cxn modelId="{2FBE98B4-B886-4F7B-BB17-876B164473BE}" type="presParOf" srcId="{733BB24F-E866-42A6-B30B-B249CDF1ECFF}" destId="{BFE3FA26-0E57-4769-94C5-278CB076F0A8}" srcOrd="6" destOrd="0" presId="urn:microsoft.com/office/officeart/2005/8/layout/hProcess11"/>
    <dgm:cxn modelId="{17F0AC58-567B-44D1-A11E-C4367B678534}" type="presParOf" srcId="{BFE3FA26-0E57-4769-94C5-278CB076F0A8}" destId="{7BF70C91-AFFA-463F-9239-4B3717AA2B1C}" srcOrd="0" destOrd="0" presId="urn:microsoft.com/office/officeart/2005/8/layout/hProcess11"/>
    <dgm:cxn modelId="{9255CAB9-A1AB-473A-A594-F63FEDCA2676}" type="presParOf" srcId="{BFE3FA26-0E57-4769-94C5-278CB076F0A8}" destId="{EEB686E0-7966-4AA1-9F78-EE6B812D99BD}" srcOrd="1" destOrd="0" presId="urn:microsoft.com/office/officeart/2005/8/layout/hProcess11"/>
    <dgm:cxn modelId="{E8AD9B06-DB2D-4B13-BD89-74D68A7055DD}" type="presParOf" srcId="{BFE3FA26-0E57-4769-94C5-278CB076F0A8}" destId="{A181C112-73BA-4704-8CAD-E5FEA3A65DE6}" srcOrd="2" destOrd="0" presId="urn:microsoft.com/office/officeart/2005/8/layout/hProcess11"/>
    <dgm:cxn modelId="{B9D9246F-D3A1-49F3-B7BA-CA84FFF87381}" type="presParOf" srcId="{733BB24F-E866-42A6-B30B-B249CDF1ECFF}" destId="{70E56D5D-4660-446D-A59E-D18507B0FE38}" srcOrd="7" destOrd="0" presId="urn:microsoft.com/office/officeart/2005/8/layout/hProcess11"/>
    <dgm:cxn modelId="{4E16A3ED-D77E-4570-8FC5-7D04A1620907}" type="presParOf" srcId="{733BB24F-E866-42A6-B30B-B249CDF1ECFF}" destId="{D021BF3E-0B76-4EF2-B966-F6DFFD23614B}" srcOrd="8" destOrd="0" presId="urn:microsoft.com/office/officeart/2005/8/layout/hProcess11"/>
    <dgm:cxn modelId="{389DE7A4-9899-4EFA-ACC4-24FA576E9016}" type="presParOf" srcId="{D021BF3E-0B76-4EF2-B966-F6DFFD23614B}" destId="{FDB09DEF-C9F5-4E95-88EE-BABEA07354E3}" srcOrd="0" destOrd="0" presId="urn:microsoft.com/office/officeart/2005/8/layout/hProcess11"/>
    <dgm:cxn modelId="{ABC72645-FAE7-450C-BA9E-63698DC39A62}" type="presParOf" srcId="{D021BF3E-0B76-4EF2-B966-F6DFFD23614B}" destId="{680220F9-82E8-458E-8561-1B13D29889A7}" srcOrd="1" destOrd="0" presId="urn:microsoft.com/office/officeart/2005/8/layout/hProcess11"/>
    <dgm:cxn modelId="{9489DCA6-9774-497B-BCA9-97EF722496F3}" type="presParOf" srcId="{D021BF3E-0B76-4EF2-B966-F6DFFD23614B}" destId="{4CE4BB1B-74C5-4458-925E-8FCCB87800A7}" srcOrd="2" destOrd="0" presId="urn:microsoft.com/office/officeart/2005/8/layout/hProcess11"/>
    <dgm:cxn modelId="{B11B2C34-887C-4E1F-9F02-503BF3543AE5}" type="presParOf" srcId="{733BB24F-E866-42A6-B30B-B249CDF1ECFF}" destId="{CD003373-4D6D-45AE-A203-F855B2595CE6}" srcOrd="9" destOrd="0" presId="urn:microsoft.com/office/officeart/2005/8/layout/hProcess11"/>
    <dgm:cxn modelId="{BF010ABE-8198-4B62-8438-79A2326A45E3}" type="presParOf" srcId="{733BB24F-E866-42A6-B30B-B249CDF1ECFF}" destId="{82D0EC21-D933-4887-BD4D-6E5B185DAFDB}" srcOrd="10" destOrd="0" presId="urn:microsoft.com/office/officeart/2005/8/layout/hProcess11"/>
    <dgm:cxn modelId="{08272279-2E34-46C9-B82F-AE88DED4DBEE}" type="presParOf" srcId="{82D0EC21-D933-4887-BD4D-6E5B185DAFDB}" destId="{13EADECC-3F2C-4593-8378-26CF489192D5}" srcOrd="0" destOrd="0" presId="urn:microsoft.com/office/officeart/2005/8/layout/hProcess11"/>
    <dgm:cxn modelId="{65382AA6-EFB8-4EFE-AAC7-159F5AC7D5C6}" type="presParOf" srcId="{82D0EC21-D933-4887-BD4D-6E5B185DAFDB}" destId="{772EB387-2063-41DE-9647-B1E007AAA66B}" srcOrd="1" destOrd="0" presId="urn:microsoft.com/office/officeart/2005/8/layout/hProcess11"/>
    <dgm:cxn modelId="{EF68AB80-9A70-4E23-B5E7-FD6CAC11D8BB}" type="presParOf" srcId="{82D0EC21-D933-4887-BD4D-6E5B185DAFDB}" destId="{84B6BC33-DB8E-45B1-88FF-0A4B210EE21B}" srcOrd="2" destOrd="0" presId="urn:microsoft.com/office/officeart/2005/8/layout/hProcess11"/>
    <dgm:cxn modelId="{D6B3C636-7CBD-47D5-B473-8860F7F6CE12}" type="presParOf" srcId="{733BB24F-E866-42A6-B30B-B249CDF1ECFF}" destId="{668355EB-E8C0-4B16-ADC1-629A6804F2E9}" srcOrd="11" destOrd="0" presId="urn:microsoft.com/office/officeart/2005/8/layout/hProcess11"/>
    <dgm:cxn modelId="{656A4C16-C93F-4945-B375-CF6AAEB03CE4}" type="presParOf" srcId="{733BB24F-E866-42A6-B30B-B249CDF1ECFF}" destId="{91C41409-D1FE-42EB-8568-002812B8D908}" srcOrd="12" destOrd="0" presId="urn:microsoft.com/office/officeart/2005/8/layout/hProcess11"/>
    <dgm:cxn modelId="{824497F9-95E7-4ED4-9830-0A08F0BE672D}" type="presParOf" srcId="{91C41409-D1FE-42EB-8568-002812B8D908}" destId="{87231BD9-DF15-44C5-A8A8-538481224176}" srcOrd="0" destOrd="0" presId="urn:microsoft.com/office/officeart/2005/8/layout/hProcess11"/>
    <dgm:cxn modelId="{CAF57F08-0A5B-455C-9A39-ACAE0590F22F}" type="presParOf" srcId="{91C41409-D1FE-42EB-8568-002812B8D908}" destId="{59496E77-E3EA-4324-B826-9561315BC1F3}" srcOrd="1" destOrd="0" presId="urn:microsoft.com/office/officeart/2005/8/layout/hProcess11"/>
    <dgm:cxn modelId="{297DEA1F-29F6-4591-8827-1BBD828F732A}" type="presParOf" srcId="{91C41409-D1FE-42EB-8568-002812B8D908}" destId="{1790F1E5-0764-47EB-AE50-67A85102A348}" srcOrd="2" destOrd="0" presId="urn:microsoft.com/office/officeart/2005/8/layout/hProcess11"/>
    <dgm:cxn modelId="{C891BF5B-FBC6-4A2C-93B3-BB8FEC8EF527}" type="presParOf" srcId="{733BB24F-E866-42A6-B30B-B249CDF1ECFF}" destId="{D992E9B4-DA57-4AA2-B963-742269FDA5B0}" srcOrd="13" destOrd="0" presId="urn:microsoft.com/office/officeart/2005/8/layout/hProcess11"/>
    <dgm:cxn modelId="{648E8F8A-373A-4B41-91F1-D45DFAA0C3D6}" type="presParOf" srcId="{733BB24F-E866-42A6-B30B-B249CDF1ECFF}" destId="{6EE6B04B-8BB3-48A2-8BB7-EE194F5DCA75}" srcOrd="14" destOrd="0" presId="urn:microsoft.com/office/officeart/2005/8/layout/hProcess11"/>
    <dgm:cxn modelId="{85943DAA-F9AB-47FE-A5F0-DEC6ED0FF38C}" type="presParOf" srcId="{6EE6B04B-8BB3-48A2-8BB7-EE194F5DCA75}" destId="{5DECF845-7B12-4A8B-8650-565C2812E0D5}" srcOrd="0" destOrd="0" presId="urn:microsoft.com/office/officeart/2005/8/layout/hProcess11"/>
    <dgm:cxn modelId="{4A7B7E2B-C080-43A1-9783-33E10850BA18}" type="presParOf" srcId="{6EE6B04B-8BB3-48A2-8BB7-EE194F5DCA75}" destId="{85B6553E-BCDA-459E-A0BE-D26BE5386B15}" srcOrd="1" destOrd="0" presId="urn:microsoft.com/office/officeart/2005/8/layout/hProcess11"/>
    <dgm:cxn modelId="{0F26266F-3E91-46DE-A160-87E1FF61AF04}" type="presParOf" srcId="{6EE6B04B-8BB3-48A2-8BB7-EE194F5DCA75}" destId="{8C8913B4-31BE-4FF7-8807-410EE8ED6561}" srcOrd="2" destOrd="0" presId="urn:microsoft.com/office/officeart/2005/8/layout/hProcess11"/>
    <dgm:cxn modelId="{59DA307A-CEA4-4981-9093-57E9581E492C}" type="presParOf" srcId="{733BB24F-E866-42A6-B30B-B249CDF1ECFF}" destId="{491B02D4-218E-402B-BD3A-3C2FDB7659CE}" srcOrd="15" destOrd="0" presId="urn:microsoft.com/office/officeart/2005/8/layout/hProcess11"/>
    <dgm:cxn modelId="{3A2C9F83-69A7-454E-98E3-1B554C913503}" type="presParOf" srcId="{733BB24F-E866-42A6-B30B-B249CDF1ECFF}" destId="{5EA83B9A-E8A8-47DE-8A9C-141EA0DE30C5}" srcOrd="16" destOrd="0" presId="urn:microsoft.com/office/officeart/2005/8/layout/hProcess11"/>
    <dgm:cxn modelId="{EE07E192-8D8F-4307-B9ED-A342F213CB79}" type="presParOf" srcId="{5EA83B9A-E8A8-47DE-8A9C-141EA0DE30C5}" destId="{C2299256-9594-4311-A1E8-5BB5E0E5C973}" srcOrd="0" destOrd="0" presId="urn:microsoft.com/office/officeart/2005/8/layout/hProcess11"/>
    <dgm:cxn modelId="{DDC1C62D-ECB9-4E84-994D-3571F4F146F3}" type="presParOf" srcId="{5EA83B9A-E8A8-47DE-8A9C-141EA0DE30C5}" destId="{A7F5F2CF-CB0B-4029-AFFC-06AC79149B45}" srcOrd="1" destOrd="0" presId="urn:microsoft.com/office/officeart/2005/8/layout/hProcess11"/>
    <dgm:cxn modelId="{BFD247E3-A807-4EA0-9A6E-E12431291A7A}" type="presParOf" srcId="{5EA83B9A-E8A8-47DE-8A9C-141EA0DE30C5}" destId="{8F6FA401-2648-49A9-BFC8-06A0A1C758F1}" srcOrd="2" destOrd="0" presId="urn:microsoft.com/office/officeart/2005/8/layout/hProcess11"/>
    <dgm:cxn modelId="{20247C20-450F-4184-986E-9B56B8DE830A}" type="presParOf" srcId="{733BB24F-E866-42A6-B30B-B249CDF1ECFF}" destId="{7614E7AF-E6B0-42BF-96C1-55DFEFE0634C}" srcOrd="17" destOrd="0" presId="urn:microsoft.com/office/officeart/2005/8/layout/hProcess11"/>
    <dgm:cxn modelId="{001A0A4F-3D81-415D-A52F-11C4B8C6E28E}" type="presParOf" srcId="{733BB24F-E866-42A6-B30B-B249CDF1ECFF}" destId="{49D2D161-A930-48FD-967D-AEB3E96D6BB4}" srcOrd="18" destOrd="0" presId="urn:microsoft.com/office/officeart/2005/8/layout/hProcess11"/>
    <dgm:cxn modelId="{EA42F3FE-3861-4EE5-9744-E8B24014FE28}" type="presParOf" srcId="{49D2D161-A930-48FD-967D-AEB3E96D6BB4}" destId="{60007CB2-7320-46ED-B08D-E38CF46D3945}" srcOrd="0" destOrd="0" presId="urn:microsoft.com/office/officeart/2005/8/layout/hProcess11"/>
    <dgm:cxn modelId="{C5D1120B-B666-466A-9A26-BD5A4676FDB1}" type="presParOf" srcId="{49D2D161-A930-48FD-967D-AEB3E96D6BB4}" destId="{82B65093-EF81-41D1-BA69-38B12CC3F0B8}" srcOrd="1" destOrd="0" presId="urn:microsoft.com/office/officeart/2005/8/layout/hProcess11"/>
    <dgm:cxn modelId="{FF49B0AB-7784-4DFD-8BAD-ABD12096A1AA}" type="presParOf" srcId="{49D2D161-A930-48FD-967D-AEB3E96D6BB4}" destId="{2A5C8C47-F30A-49C5-B9E3-4933B31D0217}" srcOrd="2" destOrd="0" presId="urn:microsoft.com/office/officeart/2005/8/layout/hProcess11"/>
    <dgm:cxn modelId="{AD8A9BAF-AC31-487C-8242-6DA4EBC75C1D}" type="presParOf" srcId="{733BB24F-E866-42A6-B30B-B249CDF1ECFF}" destId="{AA411F11-2DBE-41F8-AD8A-91E4EF152374}" srcOrd="19" destOrd="0" presId="urn:microsoft.com/office/officeart/2005/8/layout/hProcess11"/>
    <dgm:cxn modelId="{D08C5D61-24AA-4408-A6B8-DF51E7DCB1E2}" type="presParOf" srcId="{733BB24F-E866-42A6-B30B-B249CDF1ECFF}" destId="{84A05E07-9C66-4541-9F44-24D0BD87B13D}" srcOrd="20" destOrd="0" presId="urn:microsoft.com/office/officeart/2005/8/layout/hProcess11"/>
    <dgm:cxn modelId="{F761E3B2-F4AA-4779-B4FF-491D025AA76F}" type="presParOf" srcId="{84A05E07-9C66-4541-9F44-24D0BD87B13D}" destId="{CC0BC640-3688-415E-A784-957CA846C6EB}" srcOrd="0" destOrd="0" presId="urn:microsoft.com/office/officeart/2005/8/layout/hProcess11"/>
    <dgm:cxn modelId="{478F59D3-8513-466A-95A4-943960C248AD}" type="presParOf" srcId="{84A05E07-9C66-4541-9F44-24D0BD87B13D}" destId="{F6741FEA-0652-4BBC-9CA9-AB013351E106}" srcOrd="1" destOrd="0" presId="urn:microsoft.com/office/officeart/2005/8/layout/hProcess11"/>
    <dgm:cxn modelId="{856EDB9E-1446-40EC-9871-3A2A46F917C6}" type="presParOf" srcId="{84A05E07-9C66-4541-9F44-24D0BD87B13D}" destId="{2789BC27-722A-489D-B7E8-397058AC5AD8}" srcOrd="2" destOrd="0" presId="urn:microsoft.com/office/officeart/2005/8/layout/hProcess11"/>
    <dgm:cxn modelId="{E41EAAAB-12C4-44D4-9330-BD0C90EE86FE}" type="presParOf" srcId="{733BB24F-E866-42A6-B30B-B249CDF1ECFF}" destId="{B1013A09-6C18-4720-8B19-702281AE8F11}" srcOrd="21" destOrd="0" presId="urn:microsoft.com/office/officeart/2005/8/layout/hProcess11"/>
    <dgm:cxn modelId="{22D587D0-D8DB-4E50-B5F3-793A4DC72139}" type="presParOf" srcId="{733BB24F-E866-42A6-B30B-B249CDF1ECFF}" destId="{D1F8EF21-E0C1-4C67-B6D7-5AD4D571C76E}" srcOrd="22" destOrd="0" presId="urn:microsoft.com/office/officeart/2005/8/layout/hProcess11"/>
    <dgm:cxn modelId="{3328CB77-229C-457E-88AE-251A7EC461C1}" type="presParOf" srcId="{D1F8EF21-E0C1-4C67-B6D7-5AD4D571C76E}" destId="{D3638170-4361-4E98-B846-CEFE12604B3F}" srcOrd="0" destOrd="0" presId="urn:microsoft.com/office/officeart/2005/8/layout/hProcess11"/>
    <dgm:cxn modelId="{DC1110A9-FD90-48AC-9F5D-B2A63B4747B4}" type="presParOf" srcId="{D1F8EF21-E0C1-4C67-B6D7-5AD4D571C76E}" destId="{F7F054E0-666F-433C-8C8B-925840871349}" srcOrd="1" destOrd="0" presId="urn:microsoft.com/office/officeart/2005/8/layout/hProcess11"/>
    <dgm:cxn modelId="{3544FACF-3FE2-454B-AAA2-466A2F018A8A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716B623-5BD8-4174-914B-4A93F0BA4653}" type="presOf" srcId="{A75F8C48-07A5-4CB2-8C25-AEE3A0578390}" destId="{7BF70C91-AFFA-463F-9239-4B3717AA2B1C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245DB54B-A031-4FD4-88E5-BAF28DD39DBA}" type="presOf" srcId="{5B4B4987-9950-4B39-9757-D78BF9434128}" destId="{CC0BC640-3688-415E-A784-957CA846C6EB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F5750E7B-545F-425E-95A5-C445E76DAA51}" type="presOf" srcId="{6DFDA425-0CDE-458B-8856-1E8179982736}" destId="{C2299256-9594-4311-A1E8-5BB5E0E5C973}" srcOrd="0" destOrd="0" presId="urn:microsoft.com/office/officeart/2005/8/layout/hProcess11"/>
    <dgm:cxn modelId="{84D83583-C530-42BE-A323-907FE563A30A}" type="presOf" srcId="{B5FD781D-84A5-46C5-9B8C-403A7FCA1F98}" destId="{13EADECC-3F2C-4593-8378-26CF489192D5}" srcOrd="0" destOrd="0" presId="urn:microsoft.com/office/officeart/2005/8/layout/hProcess11"/>
    <dgm:cxn modelId="{55597F83-27FE-475D-A9CC-794CD378AE16}" type="presOf" srcId="{0587FAA8-E387-47F4-96D2-C904091621C1}" destId="{87231BD9-DF15-44C5-A8A8-53848122417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3343EAA6-750C-4DA6-A9BA-D4EE216A1346}" type="presOf" srcId="{7FDF526C-8D39-49B6-AFEE-C91D36B33584}" destId="{242F9266-E9C4-4693-A36F-BF546BD553E9}" srcOrd="0" destOrd="0" presId="urn:microsoft.com/office/officeart/2005/8/layout/hProcess11"/>
    <dgm:cxn modelId="{0AAA5FB0-86FB-4541-9E74-C1B1A76524C8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148237CD-9731-4EC2-BBD0-6E8850D5E899}" type="presOf" srcId="{9C3DC5A0-605F-4E24-B311-298B88C899EA}" destId="{60007CB2-7320-46ED-B08D-E38CF46D3945}" srcOrd="0" destOrd="0" presId="urn:microsoft.com/office/officeart/2005/8/layout/hProcess11"/>
    <dgm:cxn modelId="{AE58B0D1-E604-402F-94C2-63F3CC2EF06E}" type="presOf" srcId="{824C7FFC-18F1-40F9-9763-DECA21F614D6}" destId="{FDB09DEF-C9F5-4E95-88EE-BABEA07354E3}" srcOrd="0" destOrd="0" presId="urn:microsoft.com/office/officeart/2005/8/layout/hProcess11"/>
    <dgm:cxn modelId="{0C71B5E0-50AB-4012-AB77-FC013E49EB63}" type="presOf" srcId="{B08D2644-5081-4FDE-ACEF-D6210FE992E0}" destId="{72910FDE-0149-4690-843E-D7FC91EF00C7}" srcOrd="0" destOrd="0" presId="urn:microsoft.com/office/officeart/2005/8/layout/hProcess11"/>
    <dgm:cxn modelId="{E331B1E6-1D38-474F-B0C3-199CD44658E1}" type="presOf" srcId="{35F275C2-FAD1-4132-99F9-D6AD8B4FFBC1}" destId="{7B1C806F-479D-43C3-BD40-CE9790528286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73363CF2-382E-4859-94E4-F035F98E86CA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D6DAAC6F-E870-4D6A-9D7B-D32D9D50838C}" type="presParOf" srcId="{733BB24F-E866-42A6-B30B-B249CDF1ECFF}" destId="{2DF654BC-9BAB-4A64-AAB5-FEF7E1B565D9}" srcOrd="0" destOrd="0" presId="urn:microsoft.com/office/officeart/2005/8/layout/hProcess11"/>
    <dgm:cxn modelId="{070FFB3F-8E34-4C0C-93D1-5891DB3D357E}" type="presParOf" srcId="{2DF654BC-9BAB-4A64-AAB5-FEF7E1B565D9}" destId="{242F9266-E9C4-4693-A36F-BF546BD553E9}" srcOrd="0" destOrd="0" presId="urn:microsoft.com/office/officeart/2005/8/layout/hProcess11"/>
    <dgm:cxn modelId="{2F5193D9-0FCD-4F3A-8736-40C5C925E092}" type="presParOf" srcId="{2DF654BC-9BAB-4A64-AAB5-FEF7E1B565D9}" destId="{F272DB5F-7328-4730-BEDE-D614B6A4C56A}" srcOrd="1" destOrd="0" presId="urn:microsoft.com/office/officeart/2005/8/layout/hProcess11"/>
    <dgm:cxn modelId="{38C2A27E-6B97-4636-BAF5-F3DD693DCEE2}" type="presParOf" srcId="{2DF654BC-9BAB-4A64-AAB5-FEF7E1B565D9}" destId="{079996B0-166D-4F9E-87DC-CCAE843343A5}" srcOrd="2" destOrd="0" presId="urn:microsoft.com/office/officeart/2005/8/layout/hProcess11"/>
    <dgm:cxn modelId="{2F341E34-2D07-4B6D-BD74-05FF3C9CF903}" type="presParOf" srcId="{733BB24F-E866-42A6-B30B-B249CDF1ECFF}" destId="{E676F9F3-3D23-4AA8-8C7C-0DD9FAFDD1D2}" srcOrd="1" destOrd="0" presId="urn:microsoft.com/office/officeart/2005/8/layout/hProcess11"/>
    <dgm:cxn modelId="{942BC066-D63F-4D9C-8EBA-759D4E4D614C}" type="presParOf" srcId="{733BB24F-E866-42A6-B30B-B249CDF1ECFF}" destId="{C6064271-FDDF-4DD2-8638-894BD0E45F00}" srcOrd="2" destOrd="0" presId="urn:microsoft.com/office/officeart/2005/8/layout/hProcess11"/>
    <dgm:cxn modelId="{40F71184-AFEC-4783-947B-FFC14BF371D9}" type="presParOf" srcId="{C6064271-FDDF-4DD2-8638-894BD0E45F00}" destId="{7B1C806F-479D-43C3-BD40-CE9790528286}" srcOrd="0" destOrd="0" presId="urn:microsoft.com/office/officeart/2005/8/layout/hProcess11"/>
    <dgm:cxn modelId="{3B61B8CE-FFA6-4F5E-AABF-A0A6BE009321}" type="presParOf" srcId="{C6064271-FDDF-4DD2-8638-894BD0E45F00}" destId="{E97BDB6D-3096-4E99-87A8-26E9E0A16798}" srcOrd="1" destOrd="0" presId="urn:microsoft.com/office/officeart/2005/8/layout/hProcess11"/>
    <dgm:cxn modelId="{53764F40-92D1-433E-80D8-A2050DEAAA56}" type="presParOf" srcId="{C6064271-FDDF-4DD2-8638-894BD0E45F00}" destId="{1E3F033F-2BAD-4C8F-82F2-6B6938C47E8D}" srcOrd="2" destOrd="0" presId="urn:microsoft.com/office/officeart/2005/8/layout/hProcess11"/>
    <dgm:cxn modelId="{132C8D9E-C2CB-4D56-885B-AB9EDA1825CD}" type="presParOf" srcId="{733BB24F-E866-42A6-B30B-B249CDF1ECFF}" destId="{5C4C5C17-BA90-4BD7-9A77-B871F6594FB9}" srcOrd="3" destOrd="0" presId="urn:microsoft.com/office/officeart/2005/8/layout/hProcess11"/>
    <dgm:cxn modelId="{0CE9FD64-DFE3-4EA3-AB86-9EB198B193B2}" type="presParOf" srcId="{733BB24F-E866-42A6-B30B-B249CDF1ECFF}" destId="{322B2057-B9C8-4DF0-9809-13A0BB888520}" srcOrd="4" destOrd="0" presId="urn:microsoft.com/office/officeart/2005/8/layout/hProcess11"/>
    <dgm:cxn modelId="{81198273-801F-43D7-9B66-7B11F0088A65}" type="presParOf" srcId="{322B2057-B9C8-4DF0-9809-13A0BB888520}" destId="{72910FDE-0149-4690-843E-D7FC91EF00C7}" srcOrd="0" destOrd="0" presId="urn:microsoft.com/office/officeart/2005/8/layout/hProcess11"/>
    <dgm:cxn modelId="{EEAC7531-CC7D-4AC8-885E-9BE76AA38645}" type="presParOf" srcId="{322B2057-B9C8-4DF0-9809-13A0BB888520}" destId="{D513050E-698B-466B-A67F-792270BA55CA}" srcOrd="1" destOrd="0" presId="urn:microsoft.com/office/officeart/2005/8/layout/hProcess11"/>
    <dgm:cxn modelId="{0CC83F92-614A-45E1-9C3C-0D7EF52CB079}" type="presParOf" srcId="{322B2057-B9C8-4DF0-9809-13A0BB888520}" destId="{A20E7FAB-9A9F-464F-B2B9-17C93C8A5034}" srcOrd="2" destOrd="0" presId="urn:microsoft.com/office/officeart/2005/8/layout/hProcess11"/>
    <dgm:cxn modelId="{F6B55033-31C4-4FB5-A865-848AA7E0DE97}" type="presParOf" srcId="{733BB24F-E866-42A6-B30B-B249CDF1ECFF}" destId="{0F7D8CC0-864A-453D-9B36-89DC6535E9A1}" srcOrd="5" destOrd="0" presId="urn:microsoft.com/office/officeart/2005/8/layout/hProcess11"/>
    <dgm:cxn modelId="{819F1A30-5352-44B1-8D5C-A4B03D9C6094}" type="presParOf" srcId="{733BB24F-E866-42A6-B30B-B249CDF1ECFF}" destId="{BFE3FA26-0E57-4769-94C5-278CB076F0A8}" srcOrd="6" destOrd="0" presId="urn:microsoft.com/office/officeart/2005/8/layout/hProcess11"/>
    <dgm:cxn modelId="{114FF2BC-DD7F-4CB6-A72C-0CFF64B305EA}" type="presParOf" srcId="{BFE3FA26-0E57-4769-94C5-278CB076F0A8}" destId="{7BF70C91-AFFA-463F-9239-4B3717AA2B1C}" srcOrd="0" destOrd="0" presId="urn:microsoft.com/office/officeart/2005/8/layout/hProcess11"/>
    <dgm:cxn modelId="{6F6BB3C3-4241-4C87-B698-E4A85AB85886}" type="presParOf" srcId="{BFE3FA26-0E57-4769-94C5-278CB076F0A8}" destId="{EEB686E0-7966-4AA1-9F78-EE6B812D99BD}" srcOrd="1" destOrd="0" presId="urn:microsoft.com/office/officeart/2005/8/layout/hProcess11"/>
    <dgm:cxn modelId="{418B6CFA-C721-4D2D-AFB2-4E04126DFCD8}" type="presParOf" srcId="{BFE3FA26-0E57-4769-94C5-278CB076F0A8}" destId="{A181C112-73BA-4704-8CAD-E5FEA3A65DE6}" srcOrd="2" destOrd="0" presId="urn:microsoft.com/office/officeart/2005/8/layout/hProcess11"/>
    <dgm:cxn modelId="{0DCB9EA4-007E-46C2-A5E7-5FD069D29D3A}" type="presParOf" srcId="{733BB24F-E866-42A6-B30B-B249CDF1ECFF}" destId="{70E56D5D-4660-446D-A59E-D18507B0FE38}" srcOrd="7" destOrd="0" presId="urn:microsoft.com/office/officeart/2005/8/layout/hProcess11"/>
    <dgm:cxn modelId="{5E59629A-CE8B-4E71-8293-A52B4FC7636B}" type="presParOf" srcId="{733BB24F-E866-42A6-B30B-B249CDF1ECFF}" destId="{D021BF3E-0B76-4EF2-B966-F6DFFD23614B}" srcOrd="8" destOrd="0" presId="urn:microsoft.com/office/officeart/2005/8/layout/hProcess11"/>
    <dgm:cxn modelId="{9DFB9F5F-3640-4A6B-A075-4790693774D1}" type="presParOf" srcId="{D021BF3E-0B76-4EF2-B966-F6DFFD23614B}" destId="{FDB09DEF-C9F5-4E95-88EE-BABEA07354E3}" srcOrd="0" destOrd="0" presId="urn:microsoft.com/office/officeart/2005/8/layout/hProcess11"/>
    <dgm:cxn modelId="{07E3C82A-E1CE-4BD3-960A-C5C6D6A0CFD3}" type="presParOf" srcId="{D021BF3E-0B76-4EF2-B966-F6DFFD23614B}" destId="{680220F9-82E8-458E-8561-1B13D29889A7}" srcOrd="1" destOrd="0" presId="urn:microsoft.com/office/officeart/2005/8/layout/hProcess11"/>
    <dgm:cxn modelId="{A209B29D-CED1-484A-85B7-0AB4CB9CC890}" type="presParOf" srcId="{D021BF3E-0B76-4EF2-B966-F6DFFD23614B}" destId="{4CE4BB1B-74C5-4458-925E-8FCCB87800A7}" srcOrd="2" destOrd="0" presId="urn:microsoft.com/office/officeart/2005/8/layout/hProcess11"/>
    <dgm:cxn modelId="{B1057ED5-F34D-4411-A3F9-C4D379D4F32F}" type="presParOf" srcId="{733BB24F-E866-42A6-B30B-B249CDF1ECFF}" destId="{CD003373-4D6D-45AE-A203-F855B2595CE6}" srcOrd="9" destOrd="0" presId="urn:microsoft.com/office/officeart/2005/8/layout/hProcess11"/>
    <dgm:cxn modelId="{35CC1536-1270-453C-9446-BAA8F8A5C201}" type="presParOf" srcId="{733BB24F-E866-42A6-B30B-B249CDF1ECFF}" destId="{82D0EC21-D933-4887-BD4D-6E5B185DAFDB}" srcOrd="10" destOrd="0" presId="urn:microsoft.com/office/officeart/2005/8/layout/hProcess11"/>
    <dgm:cxn modelId="{E95F2B3B-890F-4601-80C7-9AB2ADE0A15C}" type="presParOf" srcId="{82D0EC21-D933-4887-BD4D-6E5B185DAFDB}" destId="{13EADECC-3F2C-4593-8378-26CF489192D5}" srcOrd="0" destOrd="0" presId="urn:microsoft.com/office/officeart/2005/8/layout/hProcess11"/>
    <dgm:cxn modelId="{DCD1FF83-BD90-4B58-8F67-FE51DE2C56C9}" type="presParOf" srcId="{82D0EC21-D933-4887-BD4D-6E5B185DAFDB}" destId="{772EB387-2063-41DE-9647-B1E007AAA66B}" srcOrd="1" destOrd="0" presId="urn:microsoft.com/office/officeart/2005/8/layout/hProcess11"/>
    <dgm:cxn modelId="{246563A3-F0B2-4823-B73E-3396D531546C}" type="presParOf" srcId="{82D0EC21-D933-4887-BD4D-6E5B185DAFDB}" destId="{84B6BC33-DB8E-45B1-88FF-0A4B210EE21B}" srcOrd="2" destOrd="0" presId="urn:microsoft.com/office/officeart/2005/8/layout/hProcess11"/>
    <dgm:cxn modelId="{080B44CF-6634-4A97-94E0-F9B1462018CE}" type="presParOf" srcId="{733BB24F-E866-42A6-B30B-B249CDF1ECFF}" destId="{668355EB-E8C0-4B16-ADC1-629A6804F2E9}" srcOrd="11" destOrd="0" presId="urn:microsoft.com/office/officeart/2005/8/layout/hProcess11"/>
    <dgm:cxn modelId="{EDE90E69-0DC2-4AE1-A389-C26A85342085}" type="presParOf" srcId="{733BB24F-E866-42A6-B30B-B249CDF1ECFF}" destId="{91C41409-D1FE-42EB-8568-002812B8D908}" srcOrd="12" destOrd="0" presId="urn:microsoft.com/office/officeart/2005/8/layout/hProcess11"/>
    <dgm:cxn modelId="{D4729C09-04F1-42DE-AD0F-CC9A39E5D29F}" type="presParOf" srcId="{91C41409-D1FE-42EB-8568-002812B8D908}" destId="{87231BD9-DF15-44C5-A8A8-538481224176}" srcOrd="0" destOrd="0" presId="urn:microsoft.com/office/officeart/2005/8/layout/hProcess11"/>
    <dgm:cxn modelId="{788BFB62-11D5-477F-9A07-FCF99BF92B92}" type="presParOf" srcId="{91C41409-D1FE-42EB-8568-002812B8D908}" destId="{59496E77-E3EA-4324-B826-9561315BC1F3}" srcOrd="1" destOrd="0" presId="urn:microsoft.com/office/officeart/2005/8/layout/hProcess11"/>
    <dgm:cxn modelId="{E01D0AF8-C524-4250-82A3-D59556F52067}" type="presParOf" srcId="{91C41409-D1FE-42EB-8568-002812B8D908}" destId="{1790F1E5-0764-47EB-AE50-67A85102A348}" srcOrd="2" destOrd="0" presId="urn:microsoft.com/office/officeart/2005/8/layout/hProcess11"/>
    <dgm:cxn modelId="{F3104BA9-63D5-405B-8C47-5E7FC762E669}" type="presParOf" srcId="{733BB24F-E866-42A6-B30B-B249CDF1ECFF}" destId="{D992E9B4-DA57-4AA2-B963-742269FDA5B0}" srcOrd="13" destOrd="0" presId="urn:microsoft.com/office/officeart/2005/8/layout/hProcess11"/>
    <dgm:cxn modelId="{321CEBC8-4E7D-4856-9E98-88B5C59FFEC9}" type="presParOf" srcId="{733BB24F-E866-42A6-B30B-B249CDF1ECFF}" destId="{6EE6B04B-8BB3-48A2-8BB7-EE194F5DCA75}" srcOrd="14" destOrd="0" presId="urn:microsoft.com/office/officeart/2005/8/layout/hProcess11"/>
    <dgm:cxn modelId="{F6576E5B-60B6-4976-9C5F-D3B16237C704}" type="presParOf" srcId="{6EE6B04B-8BB3-48A2-8BB7-EE194F5DCA75}" destId="{5DECF845-7B12-4A8B-8650-565C2812E0D5}" srcOrd="0" destOrd="0" presId="urn:microsoft.com/office/officeart/2005/8/layout/hProcess11"/>
    <dgm:cxn modelId="{864CAC49-B994-40A0-8839-EA78CF97D981}" type="presParOf" srcId="{6EE6B04B-8BB3-48A2-8BB7-EE194F5DCA75}" destId="{85B6553E-BCDA-459E-A0BE-D26BE5386B15}" srcOrd="1" destOrd="0" presId="urn:microsoft.com/office/officeart/2005/8/layout/hProcess11"/>
    <dgm:cxn modelId="{6079D3A3-5C84-494A-8909-5CA0C307055E}" type="presParOf" srcId="{6EE6B04B-8BB3-48A2-8BB7-EE194F5DCA75}" destId="{8C8913B4-31BE-4FF7-8807-410EE8ED6561}" srcOrd="2" destOrd="0" presId="urn:microsoft.com/office/officeart/2005/8/layout/hProcess11"/>
    <dgm:cxn modelId="{19A31780-E372-40C6-9687-4FE705AF4106}" type="presParOf" srcId="{733BB24F-E866-42A6-B30B-B249CDF1ECFF}" destId="{491B02D4-218E-402B-BD3A-3C2FDB7659CE}" srcOrd="15" destOrd="0" presId="urn:microsoft.com/office/officeart/2005/8/layout/hProcess11"/>
    <dgm:cxn modelId="{75BA4F12-6D7D-4ABE-9798-18B64EDAA0F7}" type="presParOf" srcId="{733BB24F-E866-42A6-B30B-B249CDF1ECFF}" destId="{5EA83B9A-E8A8-47DE-8A9C-141EA0DE30C5}" srcOrd="16" destOrd="0" presId="urn:microsoft.com/office/officeart/2005/8/layout/hProcess11"/>
    <dgm:cxn modelId="{72FCB4FC-B745-4316-A6AA-3D66773911B1}" type="presParOf" srcId="{5EA83B9A-E8A8-47DE-8A9C-141EA0DE30C5}" destId="{C2299256-9594-4311-A1E8-5BB5E0E5C973}" srcOrd="0" destOrd="0" presId="urn:microsoft.com/office/officeart/2005/8/layout/hProcess11"/>
    <dgm:cxn modelId="{D6995CD2-D9C2-467A-9E95-05EF1EF1C0D2}" type="presParOf" srcId="{5EA83B9A-E8A8-47DE-8A9C-141EA0DE30C5}" destId="{A7F5F2CF-CB0B-4029-AFFC-06AC79149B45}" srcOrd="1" destOrd="0" presId="urn:microsoft.com/office/officeart/2005/8/layout/hProcess11"/>
    <dgm:cxn modelId="{FD328228-DF1E-4E38-BC6C-68FB515B5F4C}" type="presParOf" srcId="{5EA83B9A-E8A8-47DE-8A9C-141EA0DE30C5}" destId="{8F6FA401-2648-49A9-BFC8-06A0A1C758F1}" srcOrd="2" destOrd="0" presId="urn:microsoft.com/office/officeart/2005/8/layout/hProcess11"/>
    <dgm:cxn modelId="{0D992CA4-0930-4725-9CA8-128602AB53F2}" type="presParOf" srcId="{733BB24F-E866-42A6-B30B-B249CDF1ECFF}" destId="{7614E7AF-E6B0-42BF-96C1-55DFEFE0634C}" srcOrd="17" destOrd="0" presId="urn:microsoft.com/office/officeart/2005/8/layout/hProcess11"/>
    <dgm:cxn modelId="{221CEDEE-2183-4D55-A304-FA2F1DFF8BB6}" type="presParOf" srcId="{733BB24F-E866-42A6-B30B-B249CDF1ECFF}" destId="{49D2D161-A930-48FD-967D-AEB3E96D6BB4}" srcOrd="18" destOrd="0" presId="urn:microsoft.com/office/officeart/2005/8/layout/hProcess11"/>
    <dgm:cxn modelId="{0FFF68C6-F8D1-44C1-8B4C-2399043614A1}" type="presParOf" srcId="{49D2D161-A930-48FD-967D-AEB3E96D6BB4}" destId="{60007CB2-7320-46ED-B08D-E38CF46D3945}" srcOrd="0" destOrd="0" presId="urn:microsoft.com/office/officeart/2005/8/layout/hProcess11"/>
    <dgm:cxn modelId="{F897F1DB-E82F-4103-A49E-2EAC71EB8E4F}" type="presParOf" srcId="{49D2D161-A930-48FD-967D-AEB3E96D6BB4}" destId="{82B65093-EF81-41D1-BA69-38B12CC3F0B8}" srcOrd="1" destOrd="0" presId="urn:microsoft.com/office/officeart/2005/8/layout/hProcess11"/>
    <dgm:cxn modelId="{CE797C21-82E9-479F-8E2F-283D004E2DEC}" type="presParOf" srcId="{49D2D161-A930-48FD-967D-AEB3E96D6BB4}" destId="{2A5C8C47-F30A-49C5-B9E3-4933B31D0217}" srcOrd="2" destOrd="0" presId="urn:microsoft.com/office/officeart/2005/8/layout/hProcess11"/>
    <dgm:cxn modelId="{4483E10B-4603-4B14-94BC-C8547921F0CF}" type="presParOf" srcId="{733BB24F-E866-42A6-B30B-B249CDF1ECFF}" destId="{AA411F11-2DBE-41F8-AD8A-91E4EF152374}" srcOrd="19" destOrd="0" presId="urn:microsoft.com/office/officeart/2005/8/layout/hProcess11"/>
    <dgm:cxn modelId="{8DD568C5-331E-4948-934B-32AD423CD339}" type="presParOf" srcId="{733BB24F-E866-42A6-B30B-B249CDF1ECFF}" destId="{84A05E07-9C66-4541-9F44-24D0BD87B13D}" srcOrd="20" destOrd="0" presId="urn:microsoft.com/office/officeart/2005/8/layout/hProcess11"/>
    <dgm:cxn modelId="{674C7B5D-E70F-4230-99FE-74C54C7A5676}" type="presParOf" srcId="{84A05E07-9C66-4541-9F44-24D0BD87B13D}" destId="{CC0BC640-3688-415E-A784-957CA846C6EB}" srcOrd="0" destOrd="0" presId="urn:microsoft.com/office/officeart/2005/8/layout/hProcess11"/>
    <dgm:cxn modelId="{A6D40C44-F31A-4CC7-9492-03DB4E00B7F4}" type="presParOf" srcId="{84A05E07-9C66-4541-9F44-24D0BD87B13D}" destId="{F6741FEA-0652-4BBC-9CA9-AB013351E106}" srcOrd="1" destOrd="0" presId="urn:microsoft.com/office/officeart/2005/8/layout/hProcess11"/>
    <dgm:cxn modelId="{F07B4143-E927-48BF-A03F-6036D154FE23}" type="presParOf" srcId="{84A05E07-9C66-4541-9F44-24D0BD87B13D}" destId="{2789BC27-722A-489D-B7E8-397058AC5AD8}" srcOrd="2" destOrd="0" presId="urn:microsoft.com/office/officeart/2005/8/layout/hProcess11"/>
    <dgm:cxn modelId="{AA2C7715-5FD9-4167-9A43-91E4A528A0D2}" type="presParOf" srcId="{733BB24F-E866-42A6-B30B-B249CDF1ECFF}" destId="{B1013A09-6C18-4720-8B19-702281AE8F11}" srcOrd="21" destOrd="0" presId="urn:microsoft.com/office/officeart/2005/8/layout/hProcess11"/>
    <dgm:cxn modelId="{8A7E6339-DF7A-4A52-BC27-67168CA5D8D5}" type="presParOf" srcId="{733BB24F-E866-42A6-B30B-B249CDF1ECFF}" destId="{D1F8EF21-E0C1-4C67-B6D7-5AD4D571C76E}" srcOrd="22" destOrd="0" presId="urn:microsoft.com/office/officeart/2005/8/layout/hProcess11"/>
    <dgm:cxn modelId="{15109816-7CCF-485D-9FA7-BD8722DEB65D}" type="presParOf" srcId="{D1F8EF21-E0C1-4C67-B6D7-5AD4D571C76E}" destId="{D3638170-4361-4E98-B846-CEFE12604B3F}" srcOrd="0" destOrd="0" presId="urn:microsoft.com/office/officeart/2005/8/layout/hProcess11"/>
    <dgm:cxn modelId="{059CC075-2E1D-4D95-A4DD-41591DB9077D}" type="presParOf" srcId="{D1F8EF21-E0C1-4C67-B6D7-5AD4D571C76E}" destId="{F7F054E0-666F-433C-8C8B-925840871349}" srcOrd="1" destOrd="0" presId="urn:microsoft.com/office/officeart/2005/8/layout/hProcess11"/>
    <dgm:cxn modelId="{B2C1215E-35FE-4263-BF48-0F104B7733D1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D6CC6E07-02BC-4A71-B7D3-D8BB9253320A}" type="presOf" srcId="{35F275C2-FAD1-4132-99F9-D6AD8B4FFBC1}" destId="{7B1C806F-479D-43C3-BD40-CE9790528286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8F150D-FE33-4FAE-A911-CCF5F2F2CC79}" type="presOf" srcId="{B5FD781D-84A5-46C5-9B8C-403A7FCA1F98}" destId="{13EADECC-3F2C-4593-8378-26CF489192D5}" srcOrd="0" destOrd="0" presId="urn:microsoft.com/office/officeart/2005/8/layout/hProcess11"/>
    <dgm:cxn modelId="{F013E90D-9C24-4BB7-8334-3CECB73F2612}" type="presOf" srcId="{A75F8C48-07A5-4CB2-8C25-AEE3A0578390}" destId="{7BF70C91-AFFA-463F-9239-4B3717AA2B1C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38E9921-0021-4440-85AF-FFD74E516DE0}" type="presOf" srcId="{9C3DC5A0-605F-4E24-B311-298B88C899EA}" destId="{60007CB2-7320-46ED-B08D-E38CF46D3945}" srcOrd="0" destOrd="0" presId="urn:microsoft.com/office/officeart/2005/8/layout/hProcess11"/>
    <dgm:cxn modelId="{9C570626-C9A0-47E9-A387-AB50CF1E5F6C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9293347-6A75-4A09-8538-94B45438C697}" type="presOf" srcId="{7FDF526C-8D39-49B6-AFEE-C91D36B33584}" destId="{242F9266-E9C4-4693-A36F-BF546BD553E9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EE10BF48-92D6-4CD2-A5EC-CF43FFB01F47}" type="presOf" srcId="{CD29F1F1-90D0-49DF-A053-E9EE3AA2F9C3}" destId="{5DECF845-7B12-4A8B-8650-565C2812E0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7B459F72-1353-440A-9ABF-FC496DA98DBD}" type="presOf" srcId="{824C7FFC-18F1-40F9-9763-DECA21F614D6}" destId="{FDB09DEF-C9F5-4E95-88EE-BABEA07354E3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EC458B76-63BE-40E2-ACFC-DF19457862E6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EAC25D9F-C9A8-4B7F-822C-933E47D55CEC}" type="presOf" srcId="{707449E5-918D-4EDB-83AF-E5BF3033C8FB}" destId="{D3638170-4361-4E98-B846-CEFE12604B3F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882598AF-4D28-4CBF-BBE1-4A730C86A52C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C3DBF7FF-D9DC-49F0-A69A-6A7675C1882E}" type="presOf" srcId="{6DFDA425-0CDE-458B-8856-1E8179982736}" destId="{C2299256-9594-4311-A1E8-5BB5E0E5C973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E84433B-0B0C-4D82-A007-BA5B3789C7FA}" type="presParOf" srcId="{733BB24F-E866-42A6-B30B-B249CDF1ECFF}" destId="{2DF654BC-9BAB-4A64-AAB5-FEF7E1B565D9}" srcOrd="0" destOrd="0" presId="urn:microsoft.com/office/officeart/2005/8/layout/hProcess11"/>
    <dgm:cxn modelId="{8D9330A6-5BA7-4A91-BEA1-B00C70330F23}" type="presParOf" srcId="{2DF654BC-9BAB-4A64-AAB5-FEF7E1B565D9}" destId="{242F9266-E9C4-4693-A36F-BF546BD553E9}" srcOrd="0" destOrd="0" presId="urn:microsoft.com/office/officeart/2005/8/layout/hProcess11"/>
    <dgm:cxn modelId="{1D024C61-F3B7-4097-80A6-9A100F210E3C}" type="presParOf" srcId="{2DF654BC-9BAB-4A64-AAB5-FEF7E1B565D9}" destId="{F272DB5F-7328-4730-BEDE-D614B6A4C56A}" srcOrd="1" destOrd="0" presId="urn:microsoft.com/office/officeart/2005/8/layout/hProcess11"/>
    <dgm:cxn modelId="{FA0DA348-BE8B-4C35-BB10-2B4AF554205D}" type="presParOf" srcId="{2DF654BC-9BAB-4A64-AAB5-FEF7E1B565D9}" destId="{079996B0-166D-4F9E-87DC-CCAE843343A5}" srcOrd="2" destOrd="0" presId="urn:microsoft.com/office/officeart/2005/8/layout/hProcess11"/>
    <dgm:cxn modelId="{143C6366-8DAC-4826-8A92-78131D279926}" type="presParOf" srcId="{733BB24F-E866-42A6-B30B-B249CDF1ECFF}" destId="{E676F9F3-3D23-4AA8-8C7C-0DD9FAFDD1D2}" srcOrd="1" destOrd="0" presId="urn:microsoft.com/office/officeart/2005/8/layout/hProcess11"/>
    <dgm:cxn modelId="{FA198292-464B-432D-A944-52C48011915A}" type="presParOf" srcId="{733BB24F-E866-42A6-B30B-B249CDF1ECFF}" destId="{C6064271-FDDF-4DD2-8638-894BD0E45F00}" srcOrd="2" destOrd="0" presId="urn:microsoft.com/office/officeart/2005/8/layout/hProcess11"/>
    <dgm:cxn modelId="{942BAE64-30A7-440F-8D35-4C96E05798C2}" type="presParOf" srcId="{C6064271-FDDF-4DD2-8638-894BD0E45F00}" destId="{7B1C806F-479D-43C3-BD40-CE9790528286}" srcOrd="0" destOrd="0" presId="urn:microsoft.com/office/officeart/2005/8/layout/hProcess11"/>
    <dgm:cxn modelId="{B4BA9980-04F3-4FCC-96F7-CCAEE86CE8F2}" type="presParOf" srcId="{C6064271-FDDF-4DD2-8638-894BD0E45F00}" destId="{E97BDB6D-3096-4E99-87A8-26E9E0A16798}" srcOrd="1" destOrd="0" presId="urn:microsoft.com/office/officeart/2005/8/layout/hProcess11"/>
    <dgm:cxn modelId="{7695F4DE-D1F0-4E35-9A8A-7A11A08937D2}" type="presParOf" srcId="{C6064271-FDDF-4DD2-8638-894BD0E45F00}" destId="{1E3F033F-2BAD-4C8F-82F2-6B6938C47E8D}" srcOrd="2" destOrd="0" presId="urn:microsoft.com/office/officeart/2005/8/layout/hProcess11"/>
    <dgm:cxn modelId="{BE076B0B-26CF-4E34-9775-F505D60021FB}" type="presParOf" srcId="{733BB24F-E866-42A6-B30B-B249CDF1ECFF}" destId="{5C4C5C17-BA90-4BD7-9A77-B871F6594FB9}" srcOrd="3" destOrd="0" presId="urn:microsoft.com/office/officeart/2005/8/layout/hProcess11"/>
    <dgm:cxn modelId="{E0A3C76E-1A43-4739-96F3-A62A6D3ECC27}" type="presParOf" srcId="{733BB24F-E866-42A6-B30B-B249CDF1ECFF}" destId="{322B2057-B9C8-4DF0-9809-13A0BB888520}" srcOrd="4" destOrd="0" presId="urn:microsoft.com/office/officeart/2005/8/layout/hProcess11"/>
    <dgm:cxn modelId="{CF260AF1-1F64-48A8-9DED-F787191499D7}" type="presParOf" srcId="{322B2057-B9C8-4DF0-9809-13A0BB888520}" destId="{72910FDE-0149-4690-843E-D7FC91EF00C7}" srcOrd="0" destOrd="0" presId="urn:microsoft.com/office/officeart/2005/8/layout/hProcess11"/>
    <dgm:cxn modelId="{C1C12CFC-13BC-4755-8015-2A652D810C14}" type="presParOf" srcId="{322B2057-B9C8-4DF0-9809-13A0BB888520}" destId="{D513050E-698B-466B-A67F-792270BA55CA}" srcOrd="1" destOrd="0" presId="urn:microsoft.com/office/officeart/2005/8/layout/hProcess11"/>
    <dgm:cxn modelId="{39FF5FA6-43D9-4724-BF0E-F49068140CD4}" type="presParOf" srcId="{322B2057-B9C8-4DF0-9809-13A0BB888520}" destId="{A20E7FAB-9A9F-464F-B2B9-17C93C8A5034}" srcOrd="2" destOrd="0" presId="urn:microsoft.com/office/officeart/2005/8/layout/hProcess11"/>
    <dgm:cxn modelId="{5FD8AB65-CC38-4F35-8BA4-8C751C3B077E}" type="presParOf" srcId="{733BB24F-E866-42A6-B30B-B249CDF1ECFF}" destId="{0F7D8CC0-864A-453D-9B36-89DC6535E9A1}" srcOrd="5" destOrd="0" presId="urn:microsoft.com/office/officeart/2005/8/layout/hProcess11"/>
    <dgm:cxn modelId="{8F54E5D2-70F8-4776-AF36-28DBEC8287E4}" type="presParOf" srcId="{733BB24F-E866-42A6-B30B-B249CDF1ECFF}" destId="{BFE3FA26-0E57-4769-94C5-278CB076F0A8}" srcOrd="6" destOrd="0" presId="urn:microsoft.com/office/officeart/2005/8/layout/hProcess11"/>
    <dgm:cxn modelId="{DBA6A213-27ED-40FA-9D07-77EBE46238D4}" type="presParOf" srcId="{BFE3FA26-0E57-4769-94C5-278CB076F0A8}" destId="{7BF70C91-AFFA-463F-9239-4B3717AA2B1C}" srcOrd="0" destOrd="0" presId="urn:microsoft.com/office/officeart/2005/8/layout/hProcess11"/>
    <dgm:cxn modelId="{47A4B85E-0006-4AFD-8C32-52E859BB97D2}" type="presParOf" srcId="{BFE3FA26-0E57-4769-94C5-278CB076F0A8}" destId="{EEB686E0-7966-4AA1-9F78-EE6B812D99BD}" srcOrd="1" destOrd="0" presId="urn:microsoft.com/office/officeart/2005/8/layout/hProcess11"/>
    <dgm:cxn modelId="{1A073368-7F0E-4B8E-B615-348022DE58DB}" type="presParOf" srcId="{BFE3FA26-0E57-4769-94C5-278CB076F0A8}" destId="{A181C112-73BA-4704-8CAD-E5FEA3A65DE6}" srcOrd="2" destOrd="0" presId="urn:microsoft.com/office/officeart/2005/8/layout/hProcess11"/>
    <dgm:cxn modelId="{ABD9DCDD-796A-4EB6-9C58-8C84D90C2715}" type="presParOf" srcId="{733BB24F-E866-42A6-B30B-B249CDF1ECFF}" destId="{70E56D5D-4660-446D-A59E-D18507B0FE38}" srcOrd="7" destOrd="0" presId="urn:microsoft.com/office/officeart/2005/8/layout/hProcess11"/>
    <dgm:cxn modelId="{D78EBC75-7EB4-4FCF-8836-78F31BF9F86B}" type="presParOf" srcId="{733BB24F-E866-42A6-B30B-B249CDF1ECFF}" destId="{D021BF3E-0B76-4EF2-B966-F6DFFD23614B}" srcOrd="8" destOrd="0" presId="urn:microsoft.com/office/officeart/2005/8/layout/hProcess11"/>
    <dgm:cxn modelId="{418EFCDC-375F-4AB7-BE5F-B8DBB93D6778}" type="presParOf" srcId="{D021BF3E-0B76-4EF2-B966-F6DFFD23614B}" destId="{FDB09DEF-C9F5-4E95-88EE-BABEA07354E3}" srcOrd="0" destOrd="0" presId="urn:microsoft.com/office/officeart/2005/8/layout/hProcess11"/>
    <dgm:cxn modelId="{2C53C975-B7C1-46EC-96FB-7338C6255EF8}" type="presParOf" srcId="{D021BF3E-0B76-4EF2-B966-F6DFFD23614B}" destId="{680220F9-82E8-458E-8561-1B13D29889A7}" srcOrd="1" destOrd="0" presId="urn:microsoft.com/office/officeart/2005/8/layout/hProcess11"/>
    <dgm:cxn modelId="{BC55A82F-E17B-45B9-ABF4-8B9FDBE07AD1}" type="presParOf" srcId="{D021BF3E-0B76-4EF2-B966-F6DFFD23614B}" destId="{4CE4BB1B-74C5-4458-925E-8FCCB87800A7}" srcOrd="2" destOrd="0" presId="urn:microsoft.com/office/officeart/2005/8/layout/hProcess11"/>
    <dgm:cxn modelId="{6EB489A6-71F2-4EAC-8B22-A161060DE86F}" type="presParOf" srcId="{733BB24F-E866-42A6-B30B-B249CDF1ECFF}" destId="{CD003373-4D6D-45AE-A203-F855B2595CE6}" srcOrd="9" destOrd="0" presId="urn:microsoft.com/office/officeart/2005/8/layout/hProcess11"/>
    <dgm:cxn modelId="{8AA5DA16-91A5-465A-9CA0-3CD01A8B7F64}" type="presParOf" srcId="{733BB24F-E866-42A6-B30B-B249CDF1ECFF}" destId="{82D0EC21-D933-4887-BD4D-6E5B185DAFDB}" srcOrd="10" destOrd="0" presId="urn:microsoft.com/office/officeart/2005/8/layout/hProcess11"/>
    <dgm:cxn modelId="{100635B1-9B65-4F64-9C53-02C482EB7416}" type="presParOf" srcId="{82D0EC21-D933-4887-BD4D-6E5B185DAFDB}" destId="{13EADECC-3F2C-4593-8378-26CF489192D5}" srcOrd="0" destOrd="0" presId="urn:microsoft.com/office/officeart/2005/8/layout/hProcess11"/>
    <dgm:cxn modelId="{DB7BDAB2-0374-48DF-891A-4C418FA15BBF}" type="presParOf" srcId="{82D0EC21-D933-4887-BD4D-6E5B185DAFDB}" destId="{772EB387-2063-41DE-9647-B1E007AAA66B}" srcOrd="1" destOrd="0" presId="urn:microsoft.com/office/officeart/2005/8/layout/hProcess11"/>
    <dgm:cxn modelId="{428EFBBF-3B35-4E9D-8DCE-2DDC7AF939D4}" type="presParOf" srcId="{82D0EC21-D933-4887-BD4D-6E5B185DAFDB}" destId="{84B6BC33-DB8E-45B1-88FF-0A4B210EE21B}" srcOrd="2" destOrd="0" presId="urn:microsoft.com/office/officeart/2005/8/layout/hProcess11"/>
    <dgm:cxn modelId="{BA2C8CBA-110E-4A30-AFCD-DC7E264652FC}" type="presParOf" srcId="{733BB24F-E866-42A6-B30B-B249CDF1ECFF}" destId="{668355EB-E8C0-4B16-ADC1-629A6804F2E9}" srcOrd="11" destOrd="0" presId="urn:microsoft.com/office/officeart/2005/8/layout/hProcess11"/>
    <dgm:cxn modelId="{7BAA2140-0F11-431B-9616-EEB873950768}" type="presParOf" srcId="{733BB24F-E866-42A6-B30B-B249CDF1ECFF}" destId="{91C41409-D1FE-42EB-8568-002812B8D908}" srcOrd="12" destOrd="0" presId="urn:microsoft.com/office/officeart/2005/8/layout/hProcess11"/>
    <dgm:cxn modelId="{6DE1ABCF-A07E-4A50-8632-A12F06953A9C}" type="presParOf" srcId="{91C41409-D1FE-42EB-8568-002812B8D908}" destId="{87231BD9-DF15-44C5-A8A8-538481224176}" srcOrd="0" destOrd="0" presId="urn:microsoft.com/office/officeart/2005/8/layout/hProcess11"/>
    <dgm:cxn modelId="{3B35704E-DBEB-4409-9D9D-A0962CA2764A}" type="presParOf" srcId="{91C41409-D1FE-42EB-8568-002812B8D908}" destId="{59496E77-E3EA-4324-B826-9561315BC1F3}" srcOrd="1" destOrd="0" presId="urn:microsoft.com/office/officeart/2005/8/layout/hProcess11"/>
    <dgm:cxn modelId="{743F4A3F-A3CA-4288-9DFB-14B86B14EE36}" type="presParOf" srcId="{91C41409-D1FE-42EB-8568-002812B8D908}" destId="{1790F1E5-0764-47EB-AE50-67A85102A348}" srcOrd="2" destOrd="0" presId="urn:microsoft.com/office/officeart/2005/8/layout/hProcess11"/>
    <dgm:cxn modelId="{7B38BFE6-2864-48F5-ACC3-6523B8A0AABE}" type="presParOf" srcId="{733BB24F-E866-42A6-B30B-B249CDF1ECFF}" destId="{D992E9B4-DA57-4AA2-B963-742269FDA5B0}" srcOrd="13" destOrd="0" presId="urn:microsoft.com/office/officeart/2005/8/layout/hProcess11"/>
    <dgm:cxn modelId="{CC738902-E410-4C76-8D7A-3978CCD53B8B}" type="presParOf" srcId="{733BB24F-E866-42A6-B30B-B249CDF1ECFF}" destId="{6EE6B04B-8BB3-48A2-8BB7-EE194F5DCA75}" srcOrd="14" destOrd="0" presId="urn:microsoft.com/office/officeart/2005/8/layout/hProcess11"/>
    <dgm:cxn modelId="{CEFDED4C-6558-46A0-89C1-C3B67E13FAD1}" type="presParOf" srcId="{6EE6B04B-8BB3-48A2-8BB7-EE194F5DCA75}" destId="{5DECF845-7B12-4A8B-8650-565C2812E0D5}" srcOrd="0" destOrd="0" presId="urn:microsoft.com/office/officeart/2005/8/layout/hProcess11"/>
    <dgm:cxn modelId="{375712A8-AF65-4B3C-A64C-099CDF106F6D}" type="presParOf" srcId="{6EE6B04B-8BB3-48A2-8BB7-EE194F5DCA75}" destId="{85B6553E-BCDA-459E-A0BE-D26BE5386B15}" srcOrd="1" destOrd="0" presId="urn:microsoft.com/office/officeart/2005/8/layout/hProcess11"/>
    <dgm:cxn modelId="{AFE0F97F-F246-4349-9024-238EEDDD296A}" type="presParOf" srcId="{6EE6B04B-8BB3-48A2-8BB7-EE194F5DCA75}" destId="{8C8913B4-31BE-4FF7-8807-410EE8ED6561}" srcOrd="2" destOrd="0" presId="urn:microsoft.com/office/officeart/2005/8/layout/hProcess11"/>
    <dgm:cxn modelId="{2C29A78E-40D2-4741-9C39-A91FFFF349C8}" type="presParOf" srcId="{733BB24F-E866-42A6-B30B-B249CDF1ECFF}" destId="{491B02D4-218E-402B-BD3A-3C2FDB7659CE}" srcOrd="15" destOrd="0" presId="urn:microsoft.com/office/officeart/2005/8/layout/hProcess11"/>
    <dgm:cxn modelId="{557ACB96-62E1-4B1B-9519-2C3975336218}" type="presParOf" srcId="{733BB24F-E866-42A6-B30B-B249CDF1ECFF}" destId="{5EA83B9A-E8A8-47DE-8A9C-141EA0DE30C5}" srcOrd="16" destOrd="0" presId="urn:microsoft.com/office/officeart/2005/8/layout/hProcess11"/>
    <dgm:cxn modelId="{37DD8181-0E29-4DDB-B345-9B232CE63656}" type="presParOf" srcId="{5EA83B9A-E8A8-47DE-8A9C-141EA0DE30C5}" destId="{C2299256-9594-4311-A1E8-5BB5E0E5C973}" srcOrd="0" destOrd="0" presId="urn:microsoft.com/office/officeart/2005/8/layout/hProcess11"/>
    <dgm:cxn modelId="{64A374F6-0C71-4E9A-AE1C-CD6DBE0ED2AE}" type="presParOf" srcId="{5EA83B9A-E8A8-47DE-8A9C-141EA0DE30C5}" destId="{A7F5F2CF-CB0B-4029-AFFC-06AC79149B45}" srcOrd="1" destOrd="0" presId="urn:microsoft.com/office/officeart/2005/8/layout/hProcess11"/>
    <dgm:cxn modelId="{4740B5B0-A75E-45E7-AD7A-66A602B94CD5}" type="presParOf" srcId="{5EA83B9A-E8A8-47DE-8A9C-141EA0DE30C5}" destId="{8F6FA401-2648-49A9-BFC8-06A0A1C758F1}" srcOrd="2" destOrd="0" presId="urn:microsoft.com/office/officeart/2005/8/layout/hProcess11"/>
    <dgm:cxn modelId="{068EAD07-2811-4548-9470-53B43F69821C}" type="presParOf" srcId="{733BB24F-E866-42A6-B30B-B249CDF1ECFF}" destId="{7614E7AF-E6B0-42BF-96C1-55DFEFE0634C}" srcOrd="17" destOrd="0" presId="urn:microsoft.com/office/officeart/2005/8/layout/hProcess11"/>
    <dgm:cxn modelId="{42327F13-6679-404C-B315-895832BF23E5}" type="presParOf" srcId="{733BB24F-E866-42A6-B30B-B249CDF1ECFF}" destId="{49D2D161-A930-48FD-967D-AEB3E96D6BB4}" srcOrd="18" destOrd="0" presId="urn:microsoft.com/office/officeart/2005/8/layout/hProcess11"/>
    <dgm:cxn modelId="{9CFEB3D0-4153-47F1-87D6-7BA6A85CDA7A}" type="presParOf" srcId="{49D2D161-A930-48FD-967D-AEB3E96D6BB4}" destId="{60007CB2-7320-46ED-B08D-E38CF46D3945}" srcOrd="0" destOrd="0" presId="urn:microsoft.com/office/officeart/2005/8/layout/hProcess11"/>
    <dgm:cxn modelId="{6A84A812-1AAC-49C6-BF7F-8523102A7E5F}" type="presParOf" srcId="{49D2D161-A930-48FD-967D-AEB3E96D6BB4}" destId="{82B65093-EF81-41D1-BA69-38B12CC3F0B8}" srcOrd="1" destOrd="0" presId="urn:microsoft.com/office/officeart/2005/8/layout/hProcess11"/>
    <dgm:cxn modelId="{A9185C22-8EC0-4827-9D0B-77F95F97A48B}" type="presParOf" srcId="{49D2D161-A930-48FD-967D-AEB3E96D6BB4}" destId="{2A5C8C47-F30A-49C5-B9E3-4933B31D0217}" srcOrd="2" destOrd="0" presId="urn:microsoft.com/office/officeart/2005/8/layout/hProcess11"/>
    <dgm:cxn modelId="{5E23C766-B7D8-4D15-9D8C-1115D252B88C}" type="presParOf" srcId="{733BB24F-E866-42A6-B30B-B249CDF1ECFF}" destId="{AA411F11-2DBE-41F8-AD8A-91E4EF152374}" srcOrd="19" destOrd="0" presId="urn:microsoft.com/office/officeart/2005/8/layout/hProcess11"/>
    <dgm:cxn modelId="{BEF4B6A6-5FCE-46B9-9632-FDD3F2DF71D8}" type="presParOf" srcId="{733BB24F-E866-42A6-B30B-B249CDF1ECFF}" destId="{84A05E07-9C66-4541-9F44-24D0BD87B13D}" srcOrd="20" destOrd="0" presId="urn:microsoft.com/office/officeart/2005/8/layout/hProcess11"/>
    <dgm:cxn modelId="{E23F87AB-5A0F-44C4-9B67-0B10C1CFABF1}" type="presParOf" srcId="{84A05E07-9C66-4541-9F44-24D0BD87B13D}" destId="{CC0BC640-3688-415E-A784-957CA846C6EB}" srcOrd="0" destOrd="0" presId="urn:microsoft.com/office/officeart/2005/8/layout/hProcess11"/>
    <dgm:cxn modelId="{173BE84D-ACA6-45BA-9839-8E0CA7FA3C10}" type="presParOf" srcId="{84A05E07-9C66-4541-9F44-24D0BD87B13D}" destId="{F6741FEA-0652-4BBC-9CA9-AB013351E106}" srcOrd="1" destOrd="0" presId="urn:microsoft.com/office/officeart/2005/8/layout/hProcess11"/>
    <dgm:cxn modelId="{A54BF00E-2D71-4C97-8286-3787C37BE855}" type="presParOf" srcId="{84A05E07-9C66-4541-9F44-24D0BD87B13D}" destId="{2789BC27-722A-489D-B7E8-397058AC5AD8}" srcOrd="2" destOrd="0" presId="urn:microsoft.com/office/officeart/2005/8/layout/hProcess11"/>
    <dgm:cxn modelId="{017E578D-27F4-4017-B6E7-90FF8C1C2F00}" type="presParOf" srcId="{733BB24F-E866-42A6-B30B-B249CDF1ECFF}" destId="{B1013A09-6C18-4720-8B19-702281AE8F11}" srcOrd="21" destOrd="0" presId="urn:microsoft.com/office/officeart/2005/8/layout/hProcess11"/>
    <dgm:cxn modelId="{3913FC2B-41B5-4EDC-AB84-9B783ABEC6B8}" type="presParOf" srcId="{733BB24F-E866-42A6-B30B-B249CDF1ECFF}" destId="{D1F8EF21-E0C1-4C67-B6D7-5AD4D571C76E}" srcOrd="22" destOrd="0" presId="urn:microsoft.com/office/officeart/2005/8/layout/hProcess11"/>
    <dgm:cxn modelId="{6FA452BE-A69E-484D-949E-5896869F5E6C}" type="presParOf" srcId="{D1F8EF21-E0C1-4C67-B6D7-5AD4D571C76E}" destId="{D3638170-4361-4E98-B846-CEFE12604B3F}" srcOrd="0" destOrd="0" presId="urn:microsoft.com/office/officeart/2005/8/layout/hProcess11"/>
    <dgm:cxn modelId="{00716A5F-5C51-42E6-994F-06B3EB5FF0C1}" type="presParOf" srcId="{D1F8EF21-E0C1-4C67-B6D7-5AD4D571C76E}" destId="{F7F054E0-666F-433C-8C8B-925840871349}" srcOrd="1" destOrd="0" presId="urn:microsoft.com/office/officeart/2005/8/layout/hProcess11"/>
    <dgm:cxn modelId="{56AC28C4-5C78-4391-AD7C-B3BF100B3FD7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B960804-23AC-45CB-B21C-741FB11714ED}" type="presOf" srcId="{7FDF526C-8D39-49B6-AFEE-C91D36B33584}" destId="{242F9266-E9C4-4693-A36F-BF546BD553E9}" srcOrd="0" destOrd="0" presId="urn:microsoft.com/office/officeart/2005/8/layout/hProcess11"/>
    <dgm:cxn modelId="{54B87105-1E95-46A5-BBF8-AF8FBFD94311}" type="presOf" srcId="{9C3DC5A0-605F-4E24-B311-298B88C899EA}" destId="{60007CB2-7320-46ED-B08D-E38CF46D3945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C632810C-5CEF-4E7F-8884-8C7049AE9823}" type="presOf" srcId="{35F275C2-FAD1-4132-99F9-D6AD8B4FFBC1}" destId="{7B1C806F-479D-43C3-BD40-CE9790528286}" srcOrd="0" destOrd="0" presId="urn:microsoft.com/office/officeart/2005/8/layout/hProcess11"/>
    <dgm:cxn modelId="{139A5814-670B-4A7E-B643-6B0CA95A62EC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9A8F2330-FC56-42BC-B989-4802DCE44E46}" type="presOf" srcId="{824C7FFC-18F1-40F9-9763-DECA21F614D6}" destId="{FDB09DEF-C9F5-4E95-88EE-BABEA07354E3}" srcOrd="0" destOrd="0" presId="urn:microsoft.com/office/officeart/2005/8/layout/hProcess11"/>
    <dgm:cxn modelId="{40D04C31-96FD-4C86-BD83-95538FE5C34C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AECF7D4B-55E8-4D41-99AC-230775AD78CF}" type="presOf" srcId="{B5FD781D-84A5-46C5-9B8C-403A7FCA1F98}" destId="{13EADECC-3F2C-4593-8378-26CF489192D5}" srcOrd="0" destOrd="0" presId="urn:microsoft.com/office/officeart/2005/8/layout/hProcess11"/>
    <dgm:cxn modelId="{6D25566F-A264-4CDC-97CA-CB5590395669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0DBAF54-5B35-4ABB-8998-ED4446F245CD}" type="presOf" srcId="{5B4B4987-9950-4B39-9757-D78BF9434128}" destId="{CC0BC640-3688-415E-A784-957CA846C6EB}" srcOrd="0" destOrd="0" presId="urn:microsoft.com/office/officeart/2005/8/layout/hProcess11"/>
    <dgm:cxn modelId="{02549C83-515D-4E6E-8261-40A7D5377DE2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94FC2DC-98D4-49CA-A085-2564A0256CC2}" type="presOf" srcId="{A75F8C48-07A5-4CB2-8C25-AEE3A0578390}" destId="{7BF70C91-AFFA-463F-9239-4B3717AA2B1C}" srcOrd="0" destOrd="0" presId="urn:microsoft.com/office/officeart/2005/8/layout/hProcess11"/>
    <dgm:cxn modelId="{6A9FCEEE-D5CD-4427-82C8-8F8924890C02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321366A5-19DC-458B-912D-143E7158D950}" type="presParOf" srcId="{733BB24F-E866-42A6-B30B-B249CDF1ECFF}" destId="{2DF654BC-9BAB-4A64-AAB5-FEF7E1B565D9}" srcOrd="0" destOrd="0" presId="urn:microsoft.com/office/officeart/2005/8/layout/hProcess11"/>
    <dgm:cxn modelId="{CD167EC8-3EA6-4409-87CB-43E36FEEDE4E}" type="presParOf" srcId="{2DF654BC-9BAB-4A64-AAB5-FEF7E1B565D9}" destId="{242F9266-E9C4-4693-A36F-BF546BD553E9}" srcOrd="0" destOrd="0" presId="urn:microsoft.com/office/officeart/2005/8/layout/hProcess11"/>
    <dgm:cxn modelId="{DF69A5ED-5C56-4C26-A418-B1F4038934E7}" type="presParOf" srcId="{2DF654BC-9BAB-4A64-AAB5-FEF7E1B565D9}" destId="{F272DB5F-7328-4730-BEDE-D614B6A4C56A}" srcOrd="1" destOrd="0" presId="urn:microsoft.com/office/officeart/2005/8/layout/hProcess11"/>
    <dgm:cxn modelId="{13B91577-235A-49E2-BAF5-C061F747ABFB}" type="presParOf" srcId="{2DF654BC-9BAB-4A64-AAB5-FEF7E1B565D9}" destId="{079996B0-166D-4F9E-87DC-CCAE843343A5}" srcOrd="2" destOrd="0" presId="urn:microsoft.com/office/officeart/2005/8/layout/hProcess11"/>
    <dgm:cxn modelId="{70A1798B-2106-4119-9DAB-E5951B1291EC}" type="presParOf" srcId="{733BB24F-E866-42A6-B30B-B249CDF1ECFF}" destId="{E676F9F3-3D23-4AA8-8C7C-0DD9FAFDD1D2}" srcOrd="1" destOrd="0" presId="urn:microsoft.com/office/officeart/2005/8/layout/hProcess11"/>
    <dgm:cxn modelId="{970634E2-0980-4C51-8760-3234D8F8C676}" type="presParOf" srcId="{733BB24F-E866-42A6-B30B-B249CDF1ECFF}" destId="{C6064271-FDDF-4DD2-8638-894BD0E45F00}" srcOrd="2" destOrd="0" presId="urn:microsoft.com/office/officeart/2005/8/layout/hProcess11"/>
    <dgm:cxn modelId="{17F1C1E0-09FE-4E80-8477-EA0634889B23}" type="presParOf" srcId="{C6064271-FDDF-4DD2-8638-894BD0E45F00}" destId="{7B1C806F-479D-43C3-BD40-CE9790528286}" srcOrd="0" destOrd="0" presId="urn:microsoft.com/office/officeart/2005/8/layout/hProcess11"/>
    <dgm:cxn modelId="{45CE0ECA-2072-4C39-93F1-61537CAD1BD9}" type="presParOf" srcId="{C6064271-FDDF-4DD2-8638-894BD0E45F00}" destId="{E97BDB6D-3096-4E99-87A8-26E9E0A16798}" srcOrd="1" destOrd="0" presId="urn:microsoft.com/office/officeart/2005/8/layout/hProcess11"/>
    <dgm:cxn modelId="{F41058A8-CED6-4E26-B6E5-1F0E773C8611}" type="presParOf" srcId="{C6064271-FDDF-4DD2-8638-894BD0E45F00}" destId="{1E3F033F-2BAD-4C8F-82F2-6B6938C47E8D}" srcOrd="2" destOrd="0" presId="urn:microsoft.com/office/officeart/2005/8/layout/hProcess11"/>
    <dgm:cxn modelId="{6D620DF3-D760-4B53-BE57-9F74D4588997}" type="presParOf" srcId="{733BB24F-E866-42A6-B30B-B249CDF1ECFF}" destId="{5C4C5C17-BA90-4BD7-9A77-B871F6594FB9}" srcOrd="3" destOrd="0" presId="urn:microsoft.com/office/officeart/2005/8/layout/hProcess11"/>
    <dgm:cxn modelId="{D70A5E18-E1AE-4D01-B8F6-F944D8B0B4F4}" type="presParOf" srcId="{733BB24F-E866-42A6-B30B-B249CDF1ECFF}" destId="{322B2057-B9C8-4DF0-9809-13A0BB888520}" srcOrd="4" destOrd="0" presId="urn:microsoft.com/office/officeart/2005/8/layout/hProcess11"/>
    <dgm:cxn modelId="{96B8DDCD-C041-4FC2-8D93-C0BAA1139F1A}" type="presParOf" srcId="{322B2057-B9C8-4DF0-9809-13A0BB888520}" destId="{72910FDE-0149-4690-843E-D7FC91EF00C7}" srcOrd="0" destOrd="0" presId="urn:microsoft.com/office/officeart/2005/8/layout/hProcess11"/>
    <dgm:cxn modelId="{1DB22E76-E96B-4206-8ADC-A83017AD4DE7}" type="presParOf" srcId="{322B2057-B9C8-4DF0-9809-13A0BB888520}" destId="{D513050E-698B-466B-A67F-792270BA55CA}" srcOrd="1" destOrd="0" presId="urn:microsoft.com/office/officeart/2005/8/layout/hProcess11"/>
    <dgm:cxn modelId="{3E20D31F-7665-4950-AFF2-25130D9C57E7}" type="presParOf" srcId="{322B2057-B9C8-4DF0-9809-13A0BB888520}" destId="{A20E7FAB-9A9F-464F-B2B9-17C93C8A5034}" srcOrd="2" destOrd="0" presId="urn:microsoft.com/office/officeart/2005/8/layout/hProcess11"/>
    <dgm:cxn modelId="{EDFC770C-A99D-4668-B36D-1B698CFDC338}" type="presParOf" srcId="{733BB24F-E866-42A6-B30B-B249CDF1ECFF}" destId="{0F7D8CC0-864A-453D-9B36-89DC6535E9A1}" srcOrd="5" destOrd="0" presId="urn:microsoft.com/office/officeart/2005/8/layout/hProcess11"/>
    <dgm:cxn modelId="{FDEF29EE-9AE2-440B-9CD8-1B5B52CEEDA9}" type="presParOf" srcId="{733BB24F-E866-42A6-B30B-B249CDF1ECFF}" destId="{BFE3FA26-0E57-4769-94C5-278CB076F0A8}" srcOrd="6" destOrd="0" presId="urn:microsoft.com/office/officeart/2005/8/layout/hProcess11"/>
    <dgm:cxn modelId="{86AFFDC0-35CD-4E9A-80F4-C9ADC6C41812}" type="presParOf" srcId="{BFE3FA26-0E57-4769-94C5-278CB076F0A8}" destId="{7BF70C91-AFFA-463F-9239-4B3717AA2B1C}" srcOrd="0" destOrd="0" presId="urn:microsoft.com/office/officeart/2005/8/layout/hProcess11"/>
    <dgm:cxn modelId="{827783C9-1E76-4CB6-A55B-A70344E06B87}" type="presParOf" srcId="{BFE3FA26-0E57-4769-94C5-278CB076F0A8}" destId="{EEB686E0-7966-4AA1-9F78-EE6B812D99BD}" srcOrd="1" destOrd="0" presId="urn:microsoft.com/office/officeart/2005/8/layout/hProcess11"/>
    <dgm:cxn modelId="{67D13E11-8A86-434A-BB33-F1CD94D5B829}" type="presParOf" srcId="{BFE3FA26-0E57-4769-94C5-278CB076F0A8}" destId="{A181C112-73BA-4704-8CAD-E5FEA3A65DE6}" srcOrd="2" destOrd="0" presId="urn:microsoft.com/office/officeart/2005/8/layout/hProcess11"/>
    <dgm:cxn modelId="{156B647E-C793-46B6-83EC-D05AC7ACEA42}" type="presParOf" srcId="{733BB24F-E866-42A6-B30B-B249CDF1ECFF}" destId="{70E56D5D-4660-446D-A59E-D18507B0FE38}" srcOrd="7" destOrd="0" presId="urn:microsoft.com/office/officeart/2005/8/layout/hProcess11"/>
    <dgm:cxn modelId="{F491754B-27B8-486D-872C-F1D74931D473}" type="presParOf" srcId="{733BB24F-E866-42A6-B30B-B249CDF1ECFF}" destId="{D021BF3E-0B76-4EF2-B966-F6DFFD23614B}" srcOrd="8" destOrd="0" presId="urn:microsoft.com/office/officeart/2005/8/layout/hProcess11"/>
    <dgm:cxn modelId="{F0BD8664-C44E-4B9B-BC59-79948D923432}" type="presParOf" srcId="{D021BF3E-0B76-4EF2-B966-F6DFFD23614B}" destId="{FDB09DEF-C9F5-4E95-88EE-BABEA07354E3}" srcOrd="0" destOrd="0" presId="urn:microsoft.com/office/officeart/2005/8/layout/hProcess11"/>
    <dgm:cxn modelId="{D5F10B3B-7C97-46FC-AE70-A8B6510921E9}" type="presParOf" srcId="{D021BF3E-0B76-4EF2-B966-F6DFFD23614B}" destId="{680220F9-82E8-458E-8561-1B13D29889A7}" srcOrd="1" destOrd="0" presId="urn:microsoft.com/office/officeart/2005/8/layout/hProcess11"/>
    <dgm:cxn modelId="{4776DD68-503E-4AB8-9D3A-1BB2C241A541}" type="presParOf" srcId="{D021BF3E-0B76-4EF2-B966-F6DFFD23614B}" destId="{4CE4BB1B-74C5-4458-925E-8FCCB87800A7}" srcOrd="2" destOrd="0" presId="urn:microsoft.com/office/officeart/2005/8/layout/hProcess11"/>
    <dgm:cxn modelId="{5CEE005B-B65D-4D23-B148-0D2E8E2938EB}" type="presParOf" srcId="{733BB24F-E866-42A6-B30B-B249CDF1ECFF}" destId="{CD003373-4D6D-45AE-A203-F855B2595CE6}" srcOrd="9" destOrd="0" presId="urn:microsoft.com/office/officeart/2005/8/layout/hProcess11"/>
    <dgm:cxn modelId="{D83F1289-4C87-4BE5-81E1-AEADED152BB0}" type="presParOf" srcId="{733BB24F-E866-42A6-B30B-B249CDF1ECFF}" destId="{82D0EC21-D933-4887-BD4D-6E5B185DAFDB}" srcOrd="10" destOrd="0" presId="urn:microsoft.com/office/officeart/2005/8/layout/hProcess11"/>
    <dgm:cxn modelId="{45F83D37-A009-483F-8AF8-D3322F012D33}" type="presParOf" srcId="{82D0EC21-D933-4887-BD4D-6E5B185DAFDB}" destId="{13EADECC-3F2C-4593-8378-26CF489192D5}" srcOrd="0" destOrd="0" presId="urn:microsoft.com/office/officeart/2005/8/layout/hProcess11"/>
    <dgm:cxn modelId="{AA409395-4245-45EE-9EBC-587527BA130D}" type="presParOf" srcId="{82D0EC21-D933-4887-BD4D-6E5B185DAFDB}" destId="{772EB387-2063-41DE-9647-B1E007AAA66B}" srcOrd="1" destOrd="0" presId="urn:microsoft.com/office/officeart/2005/8/layout/hProcess11"/>
    <dgm:cxn modelId="{58E43947-2B18-43F0-ACC8-E72B637216C8}" type="presParOf" srcId="{82D0EC21-D933-4887-BD4D-6E5B185DAFDB}" destId="{84B6BC33-DB8E-45B1-88FF-0A4B210EE21B}" srcOrd="2" destOrd="0" presId="urn:microsoft.com/office/officeart/2005/8/layout/hProcess11"/>
    <dgm:cxn modelId="{2CC0847A-F3C9-4B8E-831A-EBC2B3C05CC3}" type="presParOf" srcId="{733BB24F-E866-42A6-B30B-B249CDF1ECFF}" destId="{668355EB-E8C0-4B16-ADC1-629A6804F2E9}" srcOrd="11" destOrd="0" presId="urn:microsoft.com/office/officeart/2005/8/layout/hProcess11"/>
    <dgm:cxn modelId="{72C1CBA1-F14E-44F7-A6C0-A5E4022CA2A1}" type="presParOf" srcId="{733BB24F-E866-42A6-B30B-B249CDF1ECFF}" destId="{91C41409-D1FE-42EB-8568-002812B8D908}" srcOrd="12" destOrd="0" presId="urn:microsoft.com/office/officeart/2005/8/layout/hProcess11"/>
    <dgm:cxn modelId="{796E4BE2-C4EF-41CF-9524-F83B0B415689}" type="presParOf" srcId="{91C41409-D1FE-42EB-8568-002812B8D908}" destId="{87231BD9-DF15-44C5-A8A8-538481224176}" srcOrd="0" destOrd="0" presId="urn:microsoft.com/office/officeart/2005/8/layout/hProcess11"/>
    <dgm:cxn modelId="{712B7E16-15BF-47E1-BFFC-3C2B695F4C14}" type="presParOf" srcId="{91C41409-D1FE-42EB-8568-002812B8D908}" destId="{59496E77-E3EA-4324-B826-9561315BC1F3}" srcOrd="1" destOrd="0" presId="urn:microsoft.com/office/officeart/2005/8/layout/hProcess11"/>
    <dgm:cxn modelId="{42268F78-47FF-4D34-A530-4C70A2705E2A}" type="presParOf" srcId="{91C41409-D1FE-42EB-8568-002812B8D908}" destId="{1790F1E5-0764-47EB-AE50-67A85102A348}" srcOrd="2" destOrd="0" presId="urn:microsoft.com/office/officeart/2005/8/layout/hProcess11"/>
    <dgm:cxn modelId="{6C910B35-8CB4-4A82-8857-2C6C4E23FFA4}" type="presParOf" srcId="{733BB24F-E866-42A6-B30B-B249CDF1ECFF}" destId="{D992E9B4-DA57-4AA2-B963-742269FDA5B0}" srcOrd="13" destOrd="0" presId="urn:microsoft.com/office/officeart/2005/8/layout/hProcess11"/>
    <dgm:cxn modelId="{DE7B677C-3D99-414A-B1E7-9B9D16A2889D}" type="presParOf" srcId="{733BB24F-E866-42A6-B30B-B249CDF1ECFF}" destId="{6EE6B04B-8BB3-48A2-8BB7-EE194F5DCA75}" srcOrd="14" destOrd="0" presId="urn:microsoft.com/office/officeart/2005/8/layout/hProcess11"/>
    <dgm:cxn modelId="{CCA24008-B78E-41E7-972D-5C5C5D1CA802}" type="presParOf" srcId="{6EE6B04B-8BB3-48A2-8BB7-EE194F5DCA75}" destId="{5DECF845-7B12-4A8B-8650-565C2812E0D5}" srcOrd="0" destOrd="0" presId="urn:microsoft.com/office/officeart/2005/8/layout/hProcess11"/>
    <dgm:cxn modelId="{57E1BB5E-D422-4B6F-90BE-D6DF472D9DB7}" type="presParOf" srcId="{6EE6B04B-8BB3-48A2-8BB7-EE194F5DCA75}" destId="{85B6553E-BCDA-459E-A0BE-D26BE5386B15}" srcOrd="1" destOrd="0" presId="urn:microsoft.com/office/officeart/2005/8/layout/hProcess11"/>
    <dgm:cxn modelId="{2F5193C0-DC50-4530-90D0-AD07A0CE6D07}" type="presParOf" srcId="{6EE6B04B-8BB3-48A2-8BB7-EE194F5DCA75}" destId="{8C8913B4-31BE-4FF7-8807-410EE8ED6561}" srcOrd="2" destOrd="0" presId="urn:microsoft.com/office/officeart/2005/8/layout/hProcess11"/>
    <dgm:cxn modelId="{2F8BFA5F-F006-4DD1-B966-8E6F09785EA4}" type="presParOf" srcId="{733BB24F-E866-42A6-B30B-B249CDF1ECFF}" destId="{491B02D4-218E-402B-BD3A-3C2FDB7659CE}" srcOrd="15" destOrd="0" presId="urn:microsoft.com/office/officeart/2005/8/layout/hProcess11"/>
    <dgm:cxn modelId="{830CD684-5D42-44A9-9B9C-CA7151C52983}" type="presParOf" srcId="{733BB24F-E866-42A6-B30B-B249CDF1ECFF}" destId="{5EA83B9A-E8A8-47DE-8A9C-141EA0DE30C5}" srcOrd="16" destOrd="0" presId="urn:microsoft.com/office/officeart/2005/8/layout/hProcess11"/>
    <dgm:cxn modelId="{E0A59A8A-6208-4B9B-A285-13882A8F425A}" type="presParOf" srcId="{5EA83B9A-E8A8-47DE-8A9C-141EA0DE30C5}" destId="{C2299256-9594-4311-A1E8-5BB5E0E5C973}" srcOrd="0" destOrd="0" presId="urn:microsoft.com/office/officeart/2005/8/layout/hProcess11"/>
    <dgm:cxn modelId="{01051F67-76B9-44AB-9600-8074BB7E0E4A}" type="presParOf" srcId="{5EA83B9A-E8A8-47DE-8A9C-141EA0DE30C5}" destId="{A7F5F2CF-CB0B-4029-AFFC-06AC79149B45}" srcOrd="1" destOrd="0" presId="urn:microsoft.com/office/officeart/2005/8/layout/hProcess11"/>
    <dgm:cxn modelId="{B0D88AAE-ED45-4F9B-8255-3FCA1C4ABBC1}" type="presParOf" srcId="{5EA83B9A-E8A8-47DE-8A9C-141EA0DE30C5}" destId="{8F6FA401-2648-49A9-BFC8-06A0A1C758F1}" srcOrd="2" destOrd="0" presId="urn:microsoft.com/office/officeart/2005/8/layout/hProcess11"/>
    <dgm:cxn modelId="{B0650E79-23B5-4971-88B2-79C68B8A2471}" type="presParOf" srcId="{733BB24F-E866-42A6-B30B-B249CDF1ECFF}" destId="{7614E7AF-E6B0-42BF-96C1-55DFEFE0634C}" srcOrd="17" destOrd="0" presId="urn:microsoft.com/office/officeart/2005/8/layout/hProcess11"/>
    <dgm:cxn modelId="{09A067BD-6AF2-4E24-B2DC-F273930335A1}" type="presParOf" srcId="{733BB24F-E866-42A6-B30B-B249CDF1ECFF}" destId="{49D2D161-A930-48FD-967D-AEB3E96D6BB4}" srcOrd="18" destOrd="0" presId="urn:microsoft.com/office/officeart/2005/8/layout/hProcess11"/>
    <dgm:cxn modelId="{2280666F-FB31-494F-8288-14B18B01FC7E}" type="presParOf" srcId="{49D2D161-A930-48FD-967D-AEB3E96D6BB4}" destId="{60007CB2-7320-46ED-B08D-E38CF46D3945}" srcOrd="0" destOrd="0" presId="urn:microsoft.com/office/officeart/2005/8/layout/hProcess11"/>
    <dgm:cxn modelId="{2F85E0E8-6161-4ACC-B02B-2D789A57F97E}" type="presParOf" srcId="{49D2D161-A930-48FD-967D-AEB3E96D6BB4}" destId="{82B65093-EF81-41D1-BA69-38B12CC3F0B8}" srcOrd="1" destOrd="0" presId="urn:microsoft.com/office/officeart/2005/8/layout/hProcess11"/>
    <dgm:cxn modelId="{F8CD00D2-ED2B-47C5-A9F7-DF1FF0BEB42E}" type="presParOf" srcId="{49D2D161-A930-48FD-967D-AEB3E96D6BB4}" destId="{2A5C8C47-F30A-49C5-B9E3-4933B31D0217}" srcOrd="2" destOrd="0" presId="urn:microsoft.com/office/officeart/2005/8/layout/hProcess11"/>
    <dgm:cxn modelId="{B1874B2E-137E-4281-AA11-7611C03898B7}" type="presParOf" srcId="{733BB24F-E866-42A6-B30B-B249CDF1ECFF}" destId="{AA411F11-2DBE-41F8-AD8A-91E4EF152374}" srcOrd="19" destOrd="0" presId="urn:microsoft.com/office/officeart/2005/8/layout/hProcess11"/>
    <dgm:cxn modelId="{864081A8-C1E7-44A2-8E30-6348DEF6D741}" type="presParOf" srcId="{733BB24F-E866-42A6-B30B-B249CDF1ECFF}" destId="{84A05E07-9C66-4541-9F44-24D0BD87B13D}" srcOrd="20" destOrd="0" presId="urn:microsoft.com/office/officeart/2005/8/layout/hProcess11"/>
    <dgm:cxn modelId="{468F17F3-8AF8-4AF8-A489-7FD9EE8ED81D}" type="presParOf" srcId="{84A05E07-9C66-4541-9F44-24D0BD87B13D}" destId="{CC0BC640-3688-415E-A784-957CA846C6EB}" srcOrd="0" destOrd="0" presId="urn:microsoft.com/office/officeart/2005/8/layout/hProcess11"/>
    <dgm:cxn modelId="{1A597DF4-389B-41DE-B952-5E650A287870}" type="presParOf" srcId="{84A05E07-9C66-4541-9F44-24D0BD87B13D}" destId="{F6741FEA-0652-4BBC-9CA9-AB013351E106}" srcOrd="1" destOrd="0" presId="urn:microsoft.com/office/officeart/2005/8/layout/hProcess11"/>
    <dgm:cxn modelId="{3CF5EFAC-9F16-4DC3-BD53-3BB831850E24}" type="presParOf" srcId="{84A05E07-9C66-4541-9F44-24D0BD87B13D}" destId="{2789BC27-722A-489D-B7E8-397058AC5AD8}" srcOrd="2" destOrd="0" presId="urn:microsoft.com/office/officeart/2005/8/layout/hProcess11"/>
    <dgm:cxn modelId="{29ABFF84-C41F-4AC7-B283-9BACA8FF6B1E}" type="presParOf" srcId="{733BB24F-E866-42A6-B30B-B249CDF1ECFF}" destId="{B1013A09-6C18-4720-8B19-702281AE8F11}" srcOrd="21" destOrd="0" presId="urn:microsoft.com/office/officeart/2005/8/layout/hProcess11"/>
    <dgm:cxn modelId="{52B48165-41C6-410F-8DA4-DABA598B1F50}" type="presParOf" srcId="{733BB24F-E866-42A6-B30B-B249CDF1ECFF}" destId="{D1F8EF21-E0C1-4C67-B6D7-5AD4D571C76E}" srcOrd="22" destOrd="0" presId="urn:microsoft.com/office/officeart/2005/8/layout/hProcess11"/>
    <dgm:cxn modelId="{CA1F8B39-F292-46C0-B9DF-BFEE9D3ED502}" type="presParOf" srcId="{D1F8EF21-E0C1-4C67-B6D7-5AD4D571C76E}" destId="{D3638170-4361-4E98-B846-CEFE12604B3F}" srcOrd="0" destOrd="0" presId="urn:microsoft.com/office/officeart/2005/8/layout/hProcess11"/>
    <dgm:cxn modelId="{3A597129-AB1A-4A71-94E7-683EDE8A22AC}" type="presParOf" srcId="{D1F8EF21-E0C1-4C67-B6D7-5AD4D571C76E}" destId="{F7F054E0-666F-433C-8C8B-925840871349}" srcOrd="1" destOrd="0" presId="urn:microsoft.com/office/officeart/2005/8/layout/hProcess11"/>
    <dgm:cxn modelId="{41DB2F5D-93D9-4653-A265-C780374248DF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05AA603-C820-495D-A100-F01297D98736}" type="presOf" srcId="{824C7FFC-18F1-40F9-9763-DECA21F614D6}" destId="{FDB09DEF-C9F5-4E95-88EE-BABEA07354E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2649342A-9D19-4BC9-8D29-0E12FD6AF328}" type="presOf" srcId="{7FDF526C-8D39-49B6-AFEE-C91D36B33584}" destId="{242F9266-E9C4-4693-A36F-BF546BD553E9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285F5B5B-104B-43D9-BCF2-5993A320C3F7}" type="presOf" srcId="{A75F8C48-07A5-4CB2-8C25-AEE3A0578390}" destId="{7BF70C91-AFFA-463F-9239-4B3717AA2B1C}" srcOrd="0" destOrd="0" presId="urn:microsoft.com/office/officeart/2005/8/layout/hProcess11"/>
    <dgm:cxn modelId="{684F1E5F-1E4C-41B2-9ABB-E65AB556F50C}" type="presOf" srcId="{5B4B4987-9950-4B39-9757-D78BF9434128}" destId="{CC0BC640-3688-415E-A784-957CA846C6EB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BB071458-8492-4969-BD4E-74AF8B080D13}" type="presOf" srcId="{0587FAA8-E387-47F4-96D2-C904091621C1}" destId="{87231BD9-DF15-44C5-A8A8-538481224176}" srcOrd="0" destOrd="0" presId="urn:microsoft.com/office/officeart/2005/8/layout/hProcess11"/>
    <dgm:cxn modelId="{0AF90785-CE81-4BD1-9E3E-F8739E6C132E}" type="presOf" srcId="{CD29F1F1-90D0-49DF-A053-E9EE3AA2F9C3}" destId="{5DECF845-7B12-4A8B-8650-565C2812E0D5}" srcOrd="0" destOrd="0" presId="urn:microsoft.com/office/officeart/2005/8/layout/hProcess11"/>
    <dgm:cxn modelId="{F98FC385-DCA9-4DAB-AE4E-31A123992427}" type="presOf" srcId="{35F275C2-FAD1-4132-99F9-D6AD8B4FFBC1}" destId="{7B1C806F-479D-43C3-BD40-CE9790528286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AB4BA9BF-C6C7-4C16-B277-8F0305F527E8}" type="presOf" srcId="{707449E5-918D-4EDB-83AF-E5BF3033C8FB}" destId="{D3638170-4361-4E98-B846-CEFE12604B3F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A7251EDE-E5C4-48A8-BEDB-35538561AD97}" type="presOf" srcId="{6DFDA425-0CDE-458B-8856-1E8179982736}" destId="{C2299256-9594-4311-A1E8-5BB5E0E5C973}" srcOrd="0" destOrd="0" presId="urn:microsoft.com/office/officeart/2005/8/layout/hProcess11"/>
    <dgm:cxn modelId="{2AFE07E5-D06C-4BB9-92E6-BEB8317515E5}" type="presOf" srcId="{B08D2644-5081-4FDE-ACEF-D6210FE992E0}" destId="{72910FDE-0149-4690-843E-D7FC91EF00C7}" srcOrd="0" destOrd="0" presId="urn:microsoft.com/office/officeart/2005/8/layout/hProcess11"/>
    <dgm:cxn modelId="{D5D834EF-35D3-454D-9F8A-BD55027644B3}" type="presOf" srcId="{9C3DC5A0-605F-4E24-B311-298B88C899EA}" destId="{60007CB2-7320-46ED-B08D-E38CF46D394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67B92FB-DE38-43B2-BF1B-8D0B0A3906A8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59EF0E2-D29A-4489-8E4E-E891A5ABE8C6}" type="presParOf" srcId="{733BB24F-E866-42A6-B30B-B249CDF1ECFF}" destId="{2DF654BC-9BAB-4A64-AAB5-FEF7E1B565D9}" srcOrd="0" destOrd="0" presId="urn:microsoft.com/office/officeart/2005/8/layout/hProcess11"/>
    <dgm:cxn modelId="{C4672A1C-9F4E-4F99-A77D-0FF87B8C45D1}" type="presParOf" srcId="{2DF654BC-9BAB-4A64-AAB5-FEF7E1B565D9}" destId="{242F9266-E9C4-4693-A36F-BF546BD553E9}" srcOrd="0" destOrd="0" presId="urn:microsoft.com/office/officeart/2005/8/layout/hProcess11"/>
    <dgm:cxn modelId="{0BB0178B-DF1A-4481-AD96-C8155ADB42B1}" type="presParOf" srcId="{2DF654BC-9BAB-4A64-AAB5-FEF7E1B565D9}" destId="{F272DB5F-7328-4730-BEDE-D614B6A4C56A}" srcOrd="1" destOrd="0" presId="urn:microsoft.com/office/officeart/2005/8/layout/hProcess11"/>
    <dgm:cxn modelId="{ECEDBF19-EAD6-4A82-88EC-E69925D71C8C}" type="presParOf" srcId="{2DF654BC-9BAB-4A64-AAB5-FEF7E1B565D9}" destId="{079996B0-166D-4F9E-87DC-CCAE843343A5}" srcOrd="2" destOrd="0" presId="urn:microsoft.com/office/officeart/2005/8/layout/hProcess11"/>
    <dgm:cxn modelId="{E95522C9-7528-432E-ABD3-5F88C133C447}" type="presParOf" srcId="{733BB24F-E866-42A6-B30B-B249CDF1ECFF}" destId="{E676F9F3-3D23-4AA8-8C7C-0DD9FAFDD1D2}" srcOrd="1" destOrd="0" presId="urn:microsoft.com/office/officeart/2005/8/layout/hProcess11"/>
    <dgm:cxn modelId="{02779EED-2197-4250-B4C5-85C940F293D1}" type="presParOf" srcId="{733BB24F-E866-42A6-B30B-B249CDF1ECFF}" destId="{C6064271-FDDF-4DD2-8638-894BD0E45F00}" srcOrd="2" destOrd="0" presId="urn:microsoft.com/office/officeart/2005/8/layout/hProcess11"/>
    <dgm:cxn modelId="{E09D4FAF-6FBD-4CEB-A1DB-C76E63F70E24}" type="presParOf" srcId="{C6064271-FDDF-4DD2-8638-894BD0E45F00}" destId="{7B1C806F-479D-43C3-BD40-CE9790528286}" srcOrd="0" destOrd="0" presId="urn:microsoft.com/office/officeart/2005/8/layout/hProcess11"/>
    <dgm:cxn modelId="{F6E8258F-FD2A-4ADE-8416-836DDD415C05}" type="presParOf" srcId="{C6064271-FDDF-4DD2-8638-894BD0E45F00}" destId="{E97BDB6D-3096-4E99-87A8-26E9E0A16798}" srcOrd="1" destOrd="0" presId="urn:microsoft.com/office/officeart/2005/8/layout/hProcess11"/>
    <dgm:cxn modelId="{DC771806-9414-45A5-9C0A-8319960C1EC4}" type="presParOf" srcId="{C6064271-FDDF-4DD2-8638-894BD0E45F00}" destId="{1E3F033F-2BAD-4C8F-82F2-6B6938C47E8D}" srcOrd="2" destOrd="0" presId="urn:microsoft.com/office/officeart/2005/8/layout/hProcess11"/>
    <dgm:cxn modelId="{AE797EA9-63D1-4560-9C85-02D69A0E040A}" type="presParOf" srcId="{733BB24F-E866-42A6-B30B-B249CDF1ECFF}" destId="{5C4C5C17-BA90-4BD7-9A77-B871F6594FB9}" srcOrd="3" destOrd="0" presId="urn:microsoft.com/office/officeart/2005/8/layout/hProcess11"/>
    <dgm:cxn modelId="{8252B838-6AE3-4E3F-8EEA-692113F5C109}" type="presParOf" srcId="{733BB24F-E866-42A6-B30B-B249CDF1ECFF}" destId="{322B2057-B9C8-4DF0-9809-13A0BB888520}" srcOrd="4" destOrd="0" presId="urn:microsoft.com/office/officeart/2005/8/layout/hProcess11"/>
    <dgm:cxn modelId="{D9F99E4C-9BCF-4A16-865F-AACB6A9682AA}" type="presParOf" srcId="{322B2057-B9C8-4DF0-9809-13A0BB888520}" destId="{72910FDE-0149-4690-843E-D7FC91EF00C7}" srcOrd="0" destOrd="0" presId="urn:microsoft.com/office/officeart/2005/8/layout/hProcess11"/>
    <dgm:cxn modelId="{0EA288DA-4113-41F7-9B4C-CD9195A0B74A}" type="presParOf" srcId="{322B2057-B9C8-4DF0-9809-13A0BB888520}" destId="{D513050E-698B-466B-A67F-792270BA55CA}" srcOrd="1" destOrd="0" presId="urn:microsoft.com/office/officeart/2005/8/layout/hProcess11"/>
    <dgm:cxn modelId="{650D3EF4-44DA-4370-9676-21DDFBA2D945}" type="presParOf" srcId="{322B2057-B9C8-4DF0-9809-13A0BB888520}" destId="{A20E7FAB-9A9F-464F-B2B9-17C93C8A5034}" srcOrd="2" destOrd="0" presId="urn:microsoft.com/office/officeart/2005/8/layout/hProcess11"/>
    <dgm:cxn modelId="{5D2FE535-7F93-462F-9325-89EE2E967CFF}" type="presParOf" srcId="{733BB24F-E866-42A6-B30B-B249CDF1ECFF}" destId="{0F7D8CC0-864A-453D-9B36-89DC6535E9A1}" srcOrd="5" destOrd="0" presId="urn:microsoft.com/office/officeart/2005/8/layout/hProcess11"/>
    <dgm:cxn modelId="{10D088BE-F7F3-4245-A31D-1323EBE90E38}" type="presParOf" srcId="{733BB24F-E866-42A6-B30B-B249CDF1ECFF}" destId="{BFE3FA26-0E57-4769-94C5-278CB076F0A8}" srcOrd="6" destOrd="0" presId="urn:microsoft.com/office/officeart/2005/8/layout/hProcess11"/>
    <dgm:cxn modelId="{6164EEA1-DCE0-40CE-A86D-AEA8699D1A99}" type="presParOf" srcId="{BFE3FA26-0E57-4769-94C5-278CB076F0A8}" destId="{7BF70C91-AFFA-463F-9239-4B3717AA2B1C}" srcOrd="0" destOrd="0" presId="urn:microsoft.com/office/officeart/2005/8/layout/hProcess11"/>
    <dgm:cxn modelId="{E447C879-BACB-4CAD-98D4-120CE3733966}" type="presParOf" srcId="{BFE3FA26-0E57-4769-94C5-278CB076F0A8}" destId="{EEB686E0-7966-4AA1-9F78-EE6B812D99BD}" srcOrd="1" destOrd="0" presId="urn:microsoft.com/office/officeart/2005/8/layout/hProcess11"/>
    <dgm:cxn modelId="{B8F6C4E3-3613-4AD6-9E06-EF850919B0F4}" type="presParOf" srcId="{BFE3FA26-0E57-4769-94C5-278CB076F0A8}" destId="{A181C112-73BA-4704-8CAD-E5FEA3A65DE6}" srcOrd="2" destOrd="0" presId="urn:microsoft.com/office/officeart/2005/8/layout/hProcess11"/>
    <dgm:cxn modelId="{BDB67402-1DD5-4F57-B8E3-6F35FB6E1A6B}" type="presParOf" srcId="{733BB24F-E866-42A6-B30B-B249CDF1ECFF}" destId="{70E56D5D-4660-446D-A59E-D18507B0FE38}" srcOrd="7" destOrd="0" presId="urn:microsoft.com/office/officeart/2005/8/layout/hProcess11"/>
    <dgm:cxn modelId="{2A089851-24D6-413F-9164-9C5AEEAAD456}" type="presParOf" srcId="{733BB24F-E866-42A6-B30B-B249CDF1ECFF}" destId="{D021BF3E-0B76-4EF2-B966-F6DFFD23614B}" srcOrd="8" destOrd="0" presId="urn:microsoft.com/office/officeart/2005/8/layout/hProcess11"/>
    <dgm:cxn modelId="{C3FA9557-1792-4E69-B49B-250C95952F97}" type="presParOf" srcId="{D021BF3E-0B76-4EF2-B966-F6DFFD23614B}" destId="{FDB09DEF-C9F5-4E95-88EE-BABEA07354E3}" srcOrd="0" destOrd="0" presId="urn:microsoft.com/office/officeart/2005/8/layout/hProcess11"/>
    <dgm:cxn modelId="{6DA22261-45CA-4C49-B804-7F53BE46ED15}" type="presParOf" srcId="{D021BF3E-0B76-4EF2-B966-F6DFFD23614B}" destId="{680220F9-82E8-458E-8561-1B13D29889A7}" srcOrd="1" destOrd="0" presId="urn:microsoft.com/office/officeart/2005/8/layout/hProcess11"/>
    <dgm:cxn modelId="{D7D875CC-6C6E-46E8-8811-4D98E8B4A361}" type="presParOf" srcId="{D021BF3E-0B76-4EF2-B966-F6DFFD23614B}" destId="{4CE4BB1B-74C5-4458-925E-8FCCB87800A7}" srcOrd="2" destOrd="0" presId="urn:microsoft.com/office/officeart/2005/8/layout/hProcess11"/>
    <dgm:cxn modelId="{711D760A-8C45-4D90-917C-DCE8A6FEC1EC}" type="presParOf" srcId="{733BB24F-E866-42A6-B30B-B249CDF1ECFF}" destId="{CD003373-4D6D-45AE-A203-F855B2595CE6}" srcOrd="9" destOrd="0" presId="urn:microsoft.com/office/officeart/2005/8/layout/hProcess11"/>
    <dgm:cxn modelId="{B6C465CF-660A-4944-A515-8F0B14E1F65A}" type="presParOf" srcId="{733BB24F-E866-42A6-B30B-B249CDF1ECFF}" destId="{82D0EC21-D933-4887-BD4D-6E5B185DAFDB}" srcOrd="10" destOrd="0" presId="urn:microsoft.com/office/officeart/2005/8/layout/hProcess11"/>
    <dgm:cxn modelId="{5541AAC5-67A6-4A7A-868B-91E86170F4FE}" type="presParOf" srcId="{82D0EC21-D933-4887-BD4D-6E5B185DAFDB}" destId="{13EADECC-3F2C-4593-8378-26CF489192D5}" srcOrd="0" destOrd="0" presId="urn:microsoft.com/office/officeart/2005/8/layout/hProcess11"/>
    <dgm:cxn modelId="{E6D64241-7E17-4A66-BDA9-D71EA2977788}" type="presParOf" srcId="{82D0EC21-D933-4887-BD4D-6E5B185DAFDB}" destId="{772EB387-2063-41DE-9647-B1E007AAA66B}" srcOrd="1" destOrd="0" presId="urn:microsoft.com/office/officeart/2005/8/layout/hProcess11"/>
    <dgm:cxn modelId="{30A1B0BB-5BD3-4446-A19B-D8B3C155B9B4}" type="presParOf" srcId="{82D0EC21-D933-4887-BD4D-6E5B185DAFDB}" destId="{84B6BC33-DB8E-45B1-88FF-0A4B210EE21B}" srcOrd="2" destOrd="0" presId="urn:microsoft.com/office/officeart/2005/8/layout/hProcess11"/>
    <dgm:cxn modelId="{A161AB9C-D20B-45F8-8378-462659550835}" type="presParOf" srcId="{733BB24F-E866-42A6-B30B-B249CDF1ECFF}" destId="{668355EB-E8C0-4B16-ADC1-629A6804F2E9}" srcOrd="11" destOrd="0" presId="urn:microsoft.com/office/officeart/2005/8/layout/hProcess11"/>
    <dgm:cxn modelId="{35E4EE00-192E-447D-AA52-7AAE8F76B31F}" type="presParOf" srcId="{733BB24F-E866-42A6-B30B-B249CDF1ECFF}" destId="{91C41409-D1FE-42EB-8568-002812B8D908}" srcOrd="12" destOrd="0" presId="urn:microsoft.com/office/officeart/2005/8/layout/hProcess11"/>
    <dgm:cxn modelId="{6CD0BA0E-FBD7-44C1-A099-B8774E913FC5}" type="presParOf" srcId="{91C41409-D1FE-42EB-8568-002812B8D908}" destId="{87231BD9-DF15-44C5-A8A8-538481224176}" srcOrd="0" destOrd="0" presId="urn:microsoft.com/office/officeart/2005/8/layout/hProcess11"/>
    <dgm:cxn modelId="{BBFD4E54-9C18-4A95-9268-861185FAB4C9}" type="presParOf" srcId="{91C41409-D1FE-42EB-8568-002812B8D908}" destId="{59496E77-E3EA-4324-B826-9561315BC1F3}" srcOrd="1" destOrd="0" presId="urn:microsoft.com/office/officeart/2005/8/layout/hProcess11"/>
    <dgm:cxn modelId="{947090CE-4C4F-40A2-AA7D-A7DCE1B4CCCB}" type="presParOf" srcId="{91C41409-D1FE-42EB-8568-002812B8D908}" destId="{1790F1E5-0764-47EB-AE50-67A85102A348}" srcOrd="2" destOrd="0" presId="urn:microsoft.com/office/officeart/2005/8/layout/hProcess11"/>
    <dgm:cxn modelId="{80585B41-8591-48B5-BEE4-2F1B7A1076D4}" type="presParOf" srcId="{733BB24F-E866-42A6-B30B-B249CDF1ECFF}" destId="{D992E9B4-DA57-4AA2-B963-742269FDA5B0}" srcOrd="13" destOrd="0" presId="urn:microsoft.com/office/officeart/2005/8/layout/hProcess11"/>
    <dgm:cxn modelId="{D6C70447-A21D-4DB1-B09A-7841122272A7}" type="presParOf" srcId="{733BB24F-E866-42A6-B30B-B249CDF1ECFF}" destId="{6EE6B04B-8BB3-48A2-8BB7-EE194F5DCA75}" srcOrd="14" destOrd="0" presId="urn:microsoft.com/office/officeart/2005/8/layout/hProcess11"/>
    <dgm:cxn modelId="{2767B441-3A41-4AB2-AA13-0B583DC3B860}" type="presParOf" srcId="{6EE6B04B-8BB3-48A2-8BB7-EE194F5DCA75}" destId="{5DECF845-7B12-4A8B-8650-565C2812E0D5}" srcOrd="0" destOrd="0" presId="urn:microsoft.com/office/officeart/2005/8/layout/hProcess11"/>
    <dgm:cxn modelId="{FC1CFF8B-9D29-4198-8ACF-A64B56BA8C6F}" type="presParOf" srcId="{6EE6B04B-8BB3-48A2-8BB7-EE194F5DCA75}" destId="{85B6553E-BCDA-459E-A0BE-D26BE5386B15}" srcOrd="1" destOrd="0" presId="urn:microsoft.com/office/officeart/2005/8/layout/hProcess11"/>
    <dgm:cxn modelId="{CA4AF447-50C9-4638-8424-8B7F2607DFFB}" type="presParOf" srcId="{6EE6B04B-8BB3-48A2-8BB7-EE194F5DCA75}" destId="{8C8913B4-31BE-4FF7-8807-410EE8ED6561}" srcOrd="2" destOrd="0" presId="urn:microsoft.com/office/officeart/2005/8/layout/hProcess11"/>
    <dgm:cxn modelId="{C6424D3B-68F1-4323-B3FA-3E5B81F7DEB2}" type="presParOf" srcId="{733BB24F-E866-42A6-B30B-B249CDF1ECFF}" destId="{491B02D4-218E-402B-BD3A-3C2FDB7659CE}" srcOrd="15" destOrd="0" presId="urn:microsoft.com/office/officeart/2005/8/layout/hProcess11"/>
    <dgm:cxn modelId="{F041709F-0D8A-4FA0-9BFE-BFB98CC31FA9}" type="presParOf" srcId="{733BB24F-E866-42A6-B30B-B249CDF1ECFF}" destId="{5EA83B9A-E8A8-47DE-8A9C-141EA0DE30C5}" srcOrd="16" destOrd="0" presId="urn:microsoft.com/office/officeart/2005/8/layout/hProcess11"/>
    <dgm:cxn modelId="{1FF0ABDC-EDE8-4491-8C31-9E40758131FA}" type="presParOf" srcId="{5EA83B9A-E8A8-47DE-8A9C-141EA0DE30C5}" destId="{C2299256-9594-4311-A1E8-5BB5E0E5C973}" srcOrd="0" destOrd="0" presId="urn:microsoft.com/office/officeart/2005/8/layout/hProcess11"/>
    <dgm:cxn modelId="{8399B185-FD14-4170-B5D4-0E9CD4D2296C}" type="presParOf" srcId="{5EA83B9A-E8A8-47DE-8A9C-141EA0DE30C5}" destId="{A7F5F2CF-CB0B-4029-AFFC-06AC79149B45}" srcOrd="1" destOrd="0" presId="urn:microsoft.com/office/officeart/2005/8/layout/hProcess11"/>
    <dgm:cxn modelId="{0DDE4CDB-ACFD-408A-81BC-D99C93D99B92}" type="presParOf" srcId="{5EA83B9A-E8A8-47DE-8A9C-141EA0DE30C5}" destId="{8F6FA401-2648-49A9-BFC8-06A0A1C758F1}" srcOrd="2" destOrd="0" presId="urn:microsoft.com/office/officeart/2005/8/layout/hProcess11"/>
    <dgm:cxn modelId="{A9943BC9-5AB8-4286-97B2-1188E6D442C1}" type="presParOf" srcId="{733BB24F-E866-42A6-B30B-B249CDF1ECFF}" destId="{7614E7AF-E6B0-42BF-96C1-55DFEFE0634C}" srcOrd="17" destOrd="0" presId="urn:microsoft.com/office/officeart/2005/8/layout/hProcess11"/>
    <dgm:cxn modelId="{141AC65C-C5A1-4DA7-AE6C-01DEFFA130B3}" type="presParOf" srcId="{733BB24F-E866-42A6-B30B-B249CDF1ECFF}" destId="{49D2D161-A930-48FD-967D-AEB3E96D6BB4}" srcOrd="18" destOrd="0" presId="urn:microsoft.com/office/officeart/2005/8/layout/hProcess11"/>
    <dgm:cxn modelId="{21E60340-69B7-46D8-BBA1-3E2BC85237B8}" type="presParOf" srcId="{49D2D161-A930-48FD-967D-AEB3E96D6BB4}" destId="{60007CB2-7320-46ED-B08D-E38CF46D3945}" srcOrd="0" destOrd="0" presId="urn:microsoft.com/office/officeart/2005/8/layout/hProcess11"/>
    <dgm:cxn modelId="{88B1EEA0-6AE7-44BE-A299-46EAD31BA95B}" type="presParOf" srcId="{49D2D161-A930-48FD-967D-AEB3E96D6BB4}" destId="{82B65093-EF81-41D1-BA69-38B12CC3F0B8}" srcOrd="1" destOrd="0" presId="urn:microsoft.com/office/officeart/2005/8/layout/hProcess11"/>
    <dgm:cxn modelId="{562BCCB4-531F-48BE-80D6-503110A6DE8F}" type="presParOf" srcId="{49D2D161-A930-48FD-967D-AEB3E96D6BB4}" destId="{2A5C8C47-F30A-49C5-B9E3-4933B31D0217}" srcOrd="2" destOrd="0" presId="urn:microsoft.com/office/officeart/2005/8/layout/hProcess11"/>
    <dgm:cxn modelId="{FFE6A8C4-83B8-41DA-8AB8-CB08E1F23F3B}" type="presParOf" srcId="{733BB24F-E866-42A6-B30B-B249CDF1ECFF}" destId="{AA411F11-2DBE-41F8-AD8A-91E4EF152374}" srcOrd="19" destOrd="0" presId="urn:microsoft.com/office/officeart/2005/8/layout/hProcess11"/>
    <dgm:cxn modelId="{F7E6AC6A-821F-40C0-A023-B76954BF87B9}" type="presParOf" srcId="{733BB24F-E866-42A6-B30B-B249CDF1ECFF}" destId="{84A05E07-9C66-4541-9F44-24D0BD87B13D}" srcOrd="20" destOrd="0" presId="urn:microsoft.com/office/officeart/2005/8/layout/hProcess11"/>
    <dgm:cxn modelId="{38871035-63DF-4F03-B18D-05BB5D7E3A19}" type="presParOf" srcId="{84A05E07-9C66-4541-9F44-24D0BD87B13D}" destId="{CC0BC640-3688-415E-A784-957CA846C6EB}" srcOrd="0" destOrd="0" presId="urn:microsoft.com/office/officeart/2005/8/layout/hProcess11"/>
    <dgm:cxn modelId="{52F87267-0E9F-4415-915A-731A60F34E1E}" type="presParOf" srcId="{84A05E07-9C66-4541-9F44-24D0BD87B13D}" destId="{F6741FEA-0652-4BBC-9CA9-AB013351E106}" srcOrd="1" destOrd="0" presId="urn:microsoft.com/office/officeart/2005/8/layout/hProcess11"/>
    <dgm:cxn modelId="{BA8817EC-EA78-448C-9583-D816982031C4}" type="presParOf" srcId="{84A05E07-9C66-4541-9F44-24D0BD87B13D}" destId="{2789BC27-722A-489D-B7E8-397058AC5AD8}" srcOrd="2" destOrd="0" presId="urn:microsoft.com/office/officeart/2005/8/layout/hProcess11"/>
    <dgm:cxn modelId="{2F923675-AF10-40F1-8A3A-D04C02A6DD05}" type="presParOf" srcId="{733BB24F-E866-42A6-B30B-B249CDF1ECFF}" destId="{B1013A09-6C18-4720-8B19-702281AE8F11}" srcOrd="21" destOrd="0" presId="urn:microsoft.com/office/officeart/2005/8/layout/hProcess11"/>
    <dgm:cxn modelId="{8FB8AFDD-D8F2-4A77-AF88-7B466A74C368}" type="presParOf" srcId="{733BB24F-E866-42A6-B30B-B249CDF1ECFF}" destId="{D1F8EF21-E0C1-4C67-B6D7-5AD4D571C76E}" srcOrd="22" destOrd="0" presId="urn:microsoft.com/office/officeart/2005/8/layout/hProcess11"/>
    <dgm:cxn modelId="{A925A716-A123-404D-9204-31AE304D6BC9}" type="presParOf" srcId="{D1F8EF21-E0C1-4C67-B6D7-5AD4D571C76E}" destId="{D3638170-4361-4E98-B846-CEFE12604B3F}" srcOrd="0" destOrd="0" presId="urn:microsoft.com/office/officeart/2005/8/layout/hProcess11"/>
    <dgm:cxn modelId="{01BE8D17-4D76-47F9-8AA0-CBC741F7BCD5}" type="presParOf" srcId="{D1F8EF21-E0C1-4C67-B6D7-5AD4D571C76E}" destId="{F7F054E0-666F-433C-8C8B-925840871349}" srcOrd="1" destOrd="0" presId="urn:microsoft.com/office/officeart/2005/8/layout/hProcess11"/>
    <dgm:cxn modelId="{649C9CDE-7389-4307-8B6E-B785945DD7F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7728DF02-9ADE-4E9E-BAB4-87C0F3273E40}" type="presOf" srcId="{A75F8C48-07A5-4CB2-8C25-AEE3A0578390}" destId="{7BF70C91-AFFA-463F-9239-4B3717AA2B1C}" srcOrd="0" destOrd="0" presId="urn:microsoft.com/office/officeart/2005/8/layout/hProcess11"/>
    <dgm:cxn modelId="{F10AFE09-FF39-40DB-9D63-7F77E6A20559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3521016-4920-4EB8-8D49-C9EEF0F8ABE5}" type="presOf" srcId="{5B4B4987-9950-4B39-9757-D78BF9434128}" destId="{CC0BC640-3688-415E-A784-957CA846C6EB}" srcOrd="0" destOrd="0" presId="urn:microsoft.com/office/officeart/2005/8/layout/hProcess11"/>
    <dgm:cxn modelId="{69954418-0F76-4CD6-98F6-6F14E46A23BC}" type="presOf" srcId="{7FDF526C-8D39-49B6-AFEE-C91D36B33584}" destId="{242F9266-E9C4-4693-A36F-BF546BD553E9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56CC6B-4FE8-4FCC-9CE4-A37496D98329}" type="presOf" srcId="{B5FD781D-84A5-46C5-9B8C-403A7FCA1F98}" destId="{13EADECC-3F2C-4593-8378-26CF489192D5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0CC7A474-0CD5-47FB-81B3-3097094F50E6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9F6C28A-15E2-4612-9BEF-76474AA49D8E}" type="presOf" srcId="{35F275C2-FAD1-4132-99F9-D6AD8B4FFBC1}" destId="{7B1C806F-479D-43C3-BD40-CE9790528286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9638DA6-FCDC-472C-8C91-5EE4456E5AA7}" type="presOf" srcId="{824C7FFC-18F1-40F9-9763-DECA21F614D6}" destId="{FDB09DEF-C9F5-4E95-88EE-BABEA07354E3}" srcOrd="0" destOrd="0" presId="urn:microsoft.com/office/officeart/2005/8/layout/hProcess11"/>
    <dgm:cxn modelId="{8B953DB0-4E32-40BE-94A7-421F6C620EBC}" type="presOf" srcId="{9C3DC5A0-605F-4E24-B311-298B88C899EA}" destId="{60007CB2-7320-46ED-B08D-E38CF46D3945}" srcOrd="0" destOrd="0" presId="urn:microsoft.com/office/officeart/2005/8/layout/hProcess11"/>
    <dgm:cxn modelId="{554CD1B5-42A4-460C-910E-9C42C0296812}" type="presOf" srcId="{0587FAA8-E387-47F4-96D2-C904091621C1}" destId="{87231BD9-DF15-44C5-A8A8-53848122417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A1EE4E7-8ACE-48E8-8354-A33050995D70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ED934FF-5767-4D17-9323-ED22E2AF12C9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BB1148F1-6C99-41AE-8F27-1AA8B405AB86}" type="presParOf" srcId="{733BB24F-E866-42A6-B30B-B249CDF1ECFF}" destId="{2DF654BC-9BAB-4A64-AAB5-FEF7E1B565D9}" srcOrd="0" destOrd="0" presId="urn:microsoft.com/office/officeart/2005/8/layout/hProcess11"/>
    <dgm:cxn modelId="{750DD0B8-4B22-4A99-8A97-95686A291D16}" type="presParOf" srcId="{2DF654BC-9BAB-4A64-AAB5-FEF7E1B565D9}" destId="{242F9266-E9C4-4693-A36F-BF546BD553E9}" srcOrd="0" destOrd="0" presId="urn:microsoft.com/office/officeart/2005/8/layout/hProcess11"/>
    <dgm:cxn modelId="{8613020F-23D4-4E2F-BDB0-B4AC76044C2A}" type="presParOf" srcId="{2DF654BC-9BAB-4A64-AAB5-FEF7E1B565D9}" destId="{F272DB5F-7328-4730-BEDE-D614B6A4C56A}" srcOrd="1" destOrd="0" presId="urn:microsoft.com/office/officeart/2005/8/layout/hProcess11"/>
    <dgm:cxn modelId="{8CB5A201-CDB9-49CF-B82F-19CCAEAEA4A9}" type="presParOf" srcId="{2DF654BC-9BAB-4A64-AAB5-FEF7E1B565D9}" destId="{079996B0-166D-4F9E-87DC-CCAE843343A5}" srcOrd="2" destOrd="0" presId="urn:microsoft.com/office/officeart/2005/8/layout/hProcess11"/>
    <dgm:cxn modelId="{00ED790B-7C38-4CC8-B764-D86A39452E1B}" type="presParOf" srcId="{733BB24F-E866-42A6-B30B-B249CDF1ECFF}" destId="{E676F9F3-3D23-4AA8-8C7C-0DD9FAFDD1D2}" srcOrd="1" destOrd="0" presId="urn:microsoft.com/office/officeart/2005/8/layout/hProcess11"/>
    <dgm:cxn modelId="{DDC2D995-04F0-4C30-94B4-337CDC75ECD7}" type="presParOf" srcId="{733BB24F-E866-42A6-B30B-B249CDF1ECFF}" destId="{C6064271-FDDF-4DD2-8638-894BD0E45F00}" srcOrd="2" destOrd="0" presId="urn:microsoft.com/office/officeart/2005/8/layout/hProcess11"/>
    <dgm:cxn modelId="{E2B25B3F-E910-4439-9E36-8B535657DA6F}" type="presParOf" srcId="{C6064271-FDDF-4DD2-8638-894BD0E45F00}" destId="{7B1C806F-479D-43C3-BD40-CE9790528286}" srcOrd="0" destOrd="0" presId="urn:microsoft.com/office/officeart/2005/8/layout/hProcess11"/>
    <dgm:cxn modelId="{2DFC7DE9-E534-4B04-98D7-E6D3F3A9A994}" type="presParOf" srcId="{C6064271-FDDF-4DD2-8638-894BD0E45F00}" destId="{E97BDB6D-3096-4E99-87A8-26E9E0A16798}" srcOrd="1" destOrd="0" presId="urn:microsoft.com/office/officeart/2005/8/layout/hProcess11"/>
    <dgm:cxn modelId="{B2DC277A-6810-431C-A48D-6713388655FA}" type="presParOf" srcId="{C6064271-FDDF-4DD2-8638-894BD0E45F00}" destId="{1E3F033F-2BAD-4C8F-82F2-6B6938C47E8D}" srcOrd="2" destOrd="0" presId="urn:microsoft.com/office/officeart/2005/8/layout/hProcess11"/>
    <dgm:cxn modelId="{7D226423-F0D9-4176-97BF-B8FDF54ECEE0}" type="presParOf" srcId="{733BB24F-E866-42A6-B30B-B249CDF1ECFF}" destId="{5C4C5C17-BA90-4BD7-9A77-B871F6594FB9}" srcOrd="3" destOrd="0" presId="urn:microsoft.com/office/officeart/2005/8/layout/hProcess11"/>
    <dgm:cxn modelId="{57CF34DF-F1AE-4ED9-8390-DBB37D082420}" type="presParOf" srcId="{733BB24F-E866-42A6-B30B-B249CDF1ECFF}" destId="{322B2057-B9C8-4DF0-9809-13A0BB888520}" srcOrd="4" destOrd="0" presId="urn:microsoft.com/office/officeart/2005/8/layout/hProcess11"/>
    <dgm:cxn modelId="{B63141E2-F49B-4DA4-B4D7-989E0721E258}" type="presParOf" srcId="{322B2057-B9C8-4DF0-9809-13A0BB888520}" destId="{72910FDE-0149-4690-843E-D7FC91EF00C7}" srcOrd="0" destOrd="0" presId="urn:microsoft.com/office/officeart/2005/8/layout/hProcess11"/>
    <dgm:cxn modelId="{D3C119F2-FD92-489B-B478-83CBE94CDFDF}" type="presParOf" srcId="{322B2057-B9C8-4DF0-9809-13A0BB888520}" destId="{D513050E-698B-466B-A67F-792270BA55CA}" srcOrd="1" destOrd="0" presId="urn:microsoft.com/office/officeart/2005/8/layout/hProcess11"/>
    <dgm:cxn modelId="{1AB01E0E-FFC2-4153-A816-58736A88B5AE}" type="presParOf" srcId="{322B2057-B9C8-4DF0-9809-13A0BB888520}" destId="{A20E7FAB-9A9F-464F-B2B9-17C93C8A5034}" srcOrd="2" destOrd="0" presId="urn:microsoft.com/office/officeart/2005/8/layout/hProcess11"/>
    <dgm:cxn modelId="{6EDF2529-7D65-44B2-A1DD-A0A1A167B28B}" type="presParOf" srcId="{733BB24F-E866-42A6-B30B-B249CDF1ECFF}" destId="{0F7D8CC0-864A-453D-9B36-89DC6535E9A1}" srcOrd="5" destOrd="0" presId="urn:microsoft.com/office/officeart/2005/8/layout/hProcess11"/>
    <dgm:cxn modelId="{2D422B2A-D31A-45BF-9E5F-80F97223172A}" type="presParOf" srcId="{733BB24F-E866-42A6-B30B-B249CDF1ECFF}" destId="{BFE3FA26-0E57-4769-94C5-278CB076F0A8}" srcOrd="6" destOrd="0" presId="urn:microsoft.com/office/officeart/2005/8/layout/hProcess11"/>
    <dgm:cxn modelId="{CD1FFE0E-8D7C-45FC-BC36-080A3BB22CD6}" type="presParOf" srcId="{BFE3FA26-0E57-4769-94C5-278CB076F0A8}" destId="{7BF70C91-AFFA-463F-9239-4B3717AA2B1C}" srcOrd="0" destOrd="0" presId="urn:microsoft.com/office/officeart/2005/8/layout/hProcess11"/>
    <dgm:cxn modelId="{7E676622-0670-42F2-819D-FEB70A0BD491}" type="presParOf" srcId="{BFE3FA26-0E57-4769-94C5-278CB076F0A8}" destId="{EEB686E0-7966-4AA1-9F78-EE6B812D99BD}" srcOrd="1" destOrd="0" presId="urn:microsoft.com/office/officeart/2005/8/layout/hProcess11"/>
    <dgm:cxn modelId="{ED0033CF-1E66-4E73-B87A-C9F1EA11A10D}" type="presParOf" srcId="{BFE3FA26-0E57-4769-94C5-278CB076F0A8}" destId="{A181C112-73BA-4704-8CAD-E5FEA3A65DE6}" srcOrd="2" destOrd="0" presId="urn:microsoft.com/office/officeart/2005/8/layout/hProcess11"/>
    <dgm:cxn modelId="{2AF29749-769B-4988-B58F-2FEAF42DFE5B}" type="presParOf" srcId="{733BB24F-E866-42A6-B30B-B249CDF1ECFF}" destId="{70E56D5D-4660-446D-A59E-D18507B0FE38}" srcOrd="7" destOrd="0" presId="urn:microsoft.com/office/officeart/2005/8/layout/hProcess11"/>
    <dgm:cxn modelId="{AE672FC6-400A-4E58-8663-5E2698CAC166}" type="presParOf" srcId="{733BB24F-E866-42A6-B30B-B249CDF1ECFF}" destId="{D021BF3E-0B76-4EF2-B966-F6DFFD23614B}" srcOrd="8" destOrd="0" presId="urn:microsoft.com/office/officeart/2005/8/layout/hProcess11"/>
    <dgm:cxn modelId="{64413230-82BF-4490-A733-BFE88D158D56}" type="presParOf" srcId="{D021BF3E-0B76-4EF2-B966-F6DFFD23614B}" destId="{FDB09DEF-C9F5-4E95-88EE-BABEA07354E3}" srcOrd="0" destOrd="0" presId="urn:microsoft.com/office/officeart/2005/8/layout/hProcess11"/>
    <dgm:cxn modelId="{EF3B7003-0CE0-4FF4-9123-0F6D4C4C120A}" type="presParOf" srcId="{D021BF3E-0B76-4EF2-B966-F6DFFD23614B}" destId="{680220F9-82E8-458E-8561-1B13D29889A7}" srcOrd="1" destOrd="0" presId="urn:microsoft.com/office/officeart/2005/8/layout/hProcess11"/>
    <dgm:cxn modelId="{1350F84E-E1F6-42E0-ACAF-36C381D2ECB1}" type="presParOf" srcId="{D021BF3E-0B76-4EF2-B966-F6DFFD23614B}" destId="{4CE4BB1B-74C5-4458-925E-8FCCB87800A7}" srcOrd="2" destOrd="0" presId="urn:microsoft.com/office/officeart/2005/8/layout/hProcess11"/>
    <dgm:cxn modelId="{4C84E96B-4BFA-45F9-95A8-E680B399EB16}" type="presParOf" srcId="{733BB24F-E866-42A6-B30B-B249CDF1ECFF}" destId="{CD003373-4D6D-45AE-A203-F855B2595CE6}" srcOrd="9" destOrd="0" presId="urn:microsoft.com/office/officeart/2005/8/layout/hProcess11"/>
    <dgm:cxn modelId="{D2F14DC9-6DD2-4503-BDFE-9DCEFC46D058}" type="presParOf" srcId="{733BB24F-E866-42A6-B30B-B249CDF1ECFF}" destId="{82D0EC21-D933-4887-BD4D-6E5B185DAFDB}" srcOrd="10" destOrd="0" presId="urn:microsoft.com/office/officeart/2005/8/layout/hProcess11"/>
    <dgm:cxn modelId="{9FAF221B-D852-4A7B-AF37-031870B7BFAD}" type="presParOf" srcId="{82D0EC21-D933-4887-BD4D-6E5B185DAFDB}" destId="{13EADECC-3F2C-4593-8378-26CF489192D5}" srcOrd="0" destOrd="0" presId="urn:microsoft.com/office/officeart/2005/8/layout/hProcess11"/>
    <dgm:cxn modelId="{07C5E5BE-76E6-4F85-BAD4-B8652B065228}" type="presParOf" srcId="{82D0EC21-D933-4887-BD4D-6E5B185DAFDB}" destId="{772EB387-2063-41DE-9647-B1E007AAA66B}" srcOrd="1" destOrd="0" presId="urn:microsoft.com/office/officeart/2005/8/layout/hProcess11"/>
    <dgm:cxn modelId="{445BA42C-5483-49F4-8F79-00F7C95A5AD0}" type="presParOf" srcId="{82D0EC21-D933-4887-BD4D-6E5B185DAFDB}" destId="{84B6BC33-DB8E-45B1-88FF-0A4B210EE21B}" srcOrd="2" destOrd="0" presId="urn:microsoft.com/office/officeart/2005/8/layout/hProcess11"/>
    <dgm:cxn modelId="{F70F3E1E-E824-4752-A683-6E7142A075A4}" type="presParOf" srcId="{733BB24F-E866-42A6-B30B-B249CDF1ECFF}" destId="{668355EB-E8C0-4B16-ADC1-629A6804F2E9}" srcOrd="11" destOrd="0" presId="urn:microsoft.com/office/officeart/2005/8/layout/hProcess11"/>
    <dgm:cxn modelId="{29F67591-C140-41ED-9A5D-D7F31BD3AEA0}" type="presParOf" srcId="{733BB24F-E866-42A6-B30B-B249CDF1ECFF}" destId="{91C41409-D1FE-42EB-8568-002812B8D908}" srcOrd="12" destOrd="0" presId="urn:microsoft.com/office/officeart/2005/8/layout/hProcess11"/>
    <dgm:cxn modelId="{79C1D4E2-6C23-4A3E-B086-D32C1DE06E23}" type="presParOf" srcId="{91C41409-D1FE-42EB-8568-002812B8D908}" destId="{87231BD9-DF15-44C5-A8A8-538481224176}" srcOrd="0" destOrd="0" presId="urn:microsoft.com/office/officeart/2005/8/layout/hProcess11"/>
    <dgm:cxn modelId="{D75C9CFB-D35A-44DB-A345-A6A41260767D}" type="presParOf" srcId="{91C41409-D1FE-42EB-8568-002812B8D908}" destId="{59496E77-E3EA-4324-B826-9561315BC1F3}" srcOrd="1" destOrd="0" presId="urn:microsoft.com/office/officeart/2005/8/layout/hProcess11"/>
    <dgm:cxn modelId="{13D6CBB5-9612-4707-B6B9-BBFEA4CB7371}" type="presParOf" srcId="{91C41409-D1FE-42EB-8568-002812B8D908}" destId="{1790F1E5-0764-47EB-AE50-67A85102A348}" srcOrd="2" destOrd="0" presId="urn:microsoft.com/office/officeart/2005/8/layout/hProcess11"/>
    <dgm:cxn modelId="{542088B0-F048-4317-BF62-D62DCDED41A3}" type="presParOf" srcId="{733BB24F-E866-42A6-B30B-B249CDF1ECFF}" destId="{D992E9B4-DA57-4AA2-B963-742269FDA5B0}" srcOrd="13" destOrd="0" presId="urn:microsoft.com/office/officeart/2005/8/layout/hProcess11"/>
    <dgm:cxn modelId="{14D2657E-B902-43B6-A3D7-7B1165127345}" type="presParOf" srcId="{733BB24F-E866-42A6-B30B-B249CDF1ECFF}" destId="{6EE6B04B-8BB3-48A2-8BB7-EE194F5DCA75}" srcOrd="14" destOrd="0" presId="urn:microsoft.com/office/officeart/2005/8/layout/hProcess11"/>
    <dgm:cxn modelId="{CFB48A3D-C7FC-406C-9C42-940BA30F90BD}" type="presParOf" srcId="{6EE6B04B-8BB3-48A2-8BB7-EE194F5DCA75}" destId="{5DECF845-7B12-4A8B-8650-565C2812E0D5}" srcOrd="0" destOrd="0" presId="urn:microsoft.com/office/officeart/2005/8/layout/hProcess11"/>
    <dgm:cxn modelId="{7032FE0E-B5D2-4733-84F5-C20A9F73D34C}" type="presParOf" srcId="{6EE6B04B-8BB3-48A2-8BB7-EE194F5DCA75}" destId="{85B6553E-BCDA-459E-A0BE-D26BE5386B15}" srcOrd="1" destOrd="0" presId="urn:microsoft.com/office/officeart/2005/8/layout/hProcess11"/>
    <dgm:cxn modelId="{A021147F-0D21-4B67-B1B7-A179B56C6352}" type="presParOf" srcId="{6EE6B04B-8BB3-48A2-8BB7-EE194F5DCA75}" destId="{8C8913B4-31BE-4FF7-8807-410EE8ED6561}" srcOrd="2" destOrd="0" presId="urn:microsoft.com/office/officeart/2005/8/layout/hProcess11"/>
    <dgm:cxn modelId="{8C66C115-F438-4A31-B8E2-91BD6C20F5CB}" type="presParOf" srcId="{733BB24F-E866-42A6-B30B-B249CDF1ECFF}" destId="{491B02D4-218E-402B-BD3A-3C2FDB7659CE}" srcOrd="15" destOrd="0" presId="urn:microsoft.com/office/officeart/2005/8/layout/hProcess11"/>
    <dgm:cxn modelId="{481D8A5C-EEAD-4D1D-9253-F7E5D3DB8309}" type="presParOf" srcId="{733BB24F-E866-42A6-B30B-B249CDF1ECFF}" destId="{5EA83B9A-E8A8-47DE-8A9C-141EA0DE30C5}" srcOrd="16" destOrd="0" presId="urn:microsoft.com/office/officeart/2005/8/layout/hProcess11"/>
    <dgm:cxn modelId="{0D1808FB-DBF1-430C-9473-CC3C091A61AE}" type="presParOf" srcId="{5EA83B9A-E8A8-47DE-8A9C-141EA0DE30C5}" destId="{C2299256-9594-4311-A1E8-5BB5E0E5C973}" srcOrd="0" destOrd="0" presId="urn:microsoft.com/office/officeart/2005/8/layout/hProcess11"/>
    <dgm:cxn modelId="{EAE25159-89B0-4310-9C9D-0AB88C2CD72C}" type="presParOf" srcId="{5EA83B9A-E8A8-47DE-8A9C-141EA0DE30C5}" destId="{A7F5F2CF-CB0B-4029-AFFC-06AC79149B45}" srcOrd="1" destOrd="0" presId="urn:microsoft.com/office/officeart/2005/8/layout/hProcess11"/>
    <dgm:cxn modelId="{2FEA0F50-87F5-4407-A5A4-69838FB74236}" type="presParOf" srcId="{5EA83B9A-E8A8-47DE-8A9C-141EA0DE30C5}" destId="{8F6FA401-2648-49A9-BFC8-06A0A1C758F1}" srcOrd="2" destOrd="0" presId="urn:microsoft.com/office/officeart/2005/8/layout/hProcess11"/>
    <dgm:cxn modelId="{A4E6C105-39AF-4053-900E-D0CC3570024A}" type="presParOf" srcId="{733BB24F-E866-42A6-B30B-B249CDF1ECFF}" destId="{7614E7AF-E6B0-42BF-96C1-55DFEFE0634C}" srcOrd="17" destOrd="0" presId="urn:microsoft.com/office/officeart/2005/8/layout/hProcess11"/>
    <dgm:cxn modelId="{6449BDCE-DC5B-4FA1-B84C-1A6BC340FE86}" type="presParOf" srcId="{733BB24F-E866-42A6-B30B-B249CDF1ECFF}" destId="{49D2D161-A930-48FD-967D-AEB3E96D6BB4}" srcOrd="18" destOrd="0" presId="urn:microsoft.com/office/officeart/2005/8/layout/hProcess11"/>
    <dgm:cxn modelId="{A650C744-9DC6-4376-ADE5-91286939C001}" type="presParOf" srcId="{49D2D161-A930-48FD-967D-AEB3E96D6BB4}" destId="{60007CB2-7320-46ED-B08D-E38CF46D3945}" srcOrd="0" destOrd="0" presId="urn:microsoft.com/office/officeart/2005/8/layout/hProcess11"/>
    <dgm:cxn modelId="{C5FEB1B0-47F4-4D0B-BBFE-C97FBAD2907A}" type="presParOf" srcId="{49D2D161-A930-48FD-967D-AEB3E96D6BB4}" destId="{82B65093-EF81-41D1-BA69-38B12CC3F0B8}" srcOrd="1" destOrd="0" presId="urn:microsoft.com/office/officeart/2005/8/layout/hProcess11"/>
    <dgm:cxn modelId="{01E13D3C-8880-4CA4-AF00-947F0CE0E64B}" type="presParOf" srcId="{49D2D161-A930-48FD-967D-AEB3E96D6BB4}" destId="{2A5C8C47-F30A-49C5-B9E3-4933B31D0217}" srcOrd="2" destOrd="0" presId="urn:microsoft.com/office/officeart/2005/8/layout/hProcess11"/>
    <dgm:cxn modelId="{862D305E-D89C-44E0-B2D1-969E41B1A98A}" type="presParOf" srcId="{733BB24F-E866-42A6-B30B-B249CDF1ECFF}" destId="{AA411F11-2DBE-41F8-AD8A-91E4EF152374}" srcOrd="19" destOrd="0" presId="urn:microsoft.com/office/officeart/2005/8/layout/hProcess11"/>
    <dgm:cxn modelId="{2F711C87-BF61-453C-ABE7-8905965EFE19}" type="presParOf" srcId="{733BB24F-E866-42A6-B30B-B249CDF1ECFF}" destId="{84A05E07-9C66-4541-9F44-24D0BD87B13D}" srcOrd="20" destOrd="0" presId="urn:microsoft.com/office/officeart/2005/8/layout/hProcess11"/>
    <dgm:cxn modelId="{678B6D17-5FB6-484A-BA04-9AB2DB8CD107}" type="presParOf" srcId="{84A05E07-9C66-4541-9F44-24D0BD87B13D}" destId="{CC0BC640-3688-415E-A784-957CA846C6EB}" srcOrd="0" destOrd="0" presId="urn:microsoft.com/office/officeart/2005/8/layout/hProcess11"/>
    <dgm:cxn modelId="{AE33E51E-3903-403D-B38D-BE6CAE00380B}" type="presParOf" srcId="{84A05E07-9C66-4541-9F44-24D0BD87B13D}" destId="{F6741FEA-0652-4BBC-9CA9-AB013351E106}" srcOrd="1" destOrd="0" presId="urn:microsoft.com/office/officeart/2005/8/layout/hProcess11"/>
    <dgm:cxn modelId="{DB5AF065-1C3E-46D0-B94F-F64B031539DE}" type="presParOf" srcId="{84A05E07-9C66-4541-9F44-24D0BD87B13D}" destId="{2789BC27-722A-489D-B7E8-397058AC5AD8}" srcOrd="2" destOrd="0" presId="urn:microsoft.com/office/officeart/2005/8/layout/hProcess11"/>
    <dgm:cxn modelId="{8F02D350-256B-4D87-B02B-403FBE32A733}" type="presParOf" srcId="{733BB24F-E866-42A6-B30B-B249CDF1ECFF}" destId="{B1013A09-6C18-4720-8B19-702281AE8F11}" srcOrd="21" destOrd="0" presId="urn:microsoft.com/office/officeart/2005/8/layout/hProcess11"/>
    <dgm:cxn modelId="{EBE56B12-185D-4C5D-AE2F-F97067E56605}" type="presParOf" srcId="{733BB24F-E866-42A6-B30B-B249CDF1ECFF}" destId="{D1F8EF21-E0C1-4C67-B6D7-5AD4D571C76E}" srcOrd="22" destOrd="0" presId="urn:microsoft.com/office/officeart/2005/8/layout/hProcess11"/>
    <dgm:cxn modelId="{E9D73DE0-E5F0-4DB2-A1F7-64A2EEA07B2D}" type="presParOf" srcId="{D1F8EF21-E0C1-4C67-B6D7-5AD4D571C76E}" destId="{D3638170-4361-4E98-B846-CEFE12604B3F}" srcOrd="0" destOrd="0" presId="urn:microsoft.com/office/officeart/2005/8/layout/hProcess11"/>
    <dgm:cxn modelId="{6482CCFB-48B4-46BF-854D-CC02355E8590}" type="presParOf" srcId="{D1F8EF21-E0C1-4C67-B6D7-5AD4D571C76E}" destId="{F7F054E0-666F-433C-8C8B-925840871349}" srcOrd="1" destOrd="0" presId="urn:microsoft.com/office/officeart/2005/8/layout/hProcess11"/>
    <dgm:cxn modelId="{4C711F33-1D85-4007-84A8-EFA500B8AEA5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10D5E33-2053-4D69-997B-941A6EDF60BF}" type="presOf" srcId="{CD29F1F1-90D0-49DF-A053-E9EE3AA2F9C3}" destId="{5DECF845-7B12-4A8B-8650-565C2812E0D5}" srcOrd="0" destOrd="0" presId="urn:microsoft.com/office/officeart/2005/8/layout/hProcess11"/>
    <dgm:cxn modelId="{8457F634-AB18-4DCA-89F1-7D8D3D866A1F}" type="presOf" srcId="{35F275C2-FAD1-4132-99F9-D6AD8B4FFBC1}" destId="{7B1C806F-479D-43C3-BD40-CE9790528286}" srcOrd="0" destOrd="0" presId="urn:microsoft.com/office/officeart/2005/8/layout/hProcess11"/>
    <dgm:cxn modelId="{E004F95E-2521-46B5-A986-AE102C8C3BCE}" type="presOf" srcId="{9C3DC5A0-605F-4E24-B311-298B88C899EA}" destId="{60007CB2-7320-46ED-B08D-E38CF46D394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CB19A4A-D7A0-480E-AB16-0ABAAF7C82E0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255627E-59A3-4029-A53F-D048B184C7AB}" type="presOf" srcId="{5B4B4987-9950-4B39-9757-D78BF9434128}" destId="{CC0BC640-3688-415E-A784-957CA846C6EB}" srcOrd="0" destOrd="0" presId="urn:microsoft.com/office/officeart/2005/8/layout/hProcess11"/>
    <dgm:cxn modelId="{BE00647F-30A2-48BA-93C5-7AF3CCF25365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D87CAAC-873A-4123-ACB4-3DB699FCC944}" type="presOf" srcId="{824C7FFC-18F1-40F9-9763-DECA21F614D6}" destId="{FDB09DEF-C9F5-4E95-88EE-BABEA07354E3}" srcOrd="0" destOrd="0" presId="urn:microsoft.com/office/officeart/2005/8/layout/hProcess11"/>
    <dgm:cxn modelId="{D1CB96B6-E4C8-4018-BA69-B8DEE4C601D7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464BFD2-BA24-4FE2-A575-3BA0E3CF4ABC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87C5E3F2-CF08-4D02-8EF8-FDD2C843C1CB}" type="presOf" srcId="{A75F8C48-07A5-4CB2-8C25-AEE3A0578390}" destId="{7BF70C91-AFFA-463F-9239-4B3717AA2B1C}" srcOrd="0" destOrd="0" presId="urn:microsoft.com/office/officeart/2005/8/layout/hProcess11"/>
    <dgm:cxn modelId="{5FC895F5-BAC7-45FD-ABB7-F61EF5F3672C}" type="presOf" srcId="{0587FAA8-E387-47F4-96D2-C904091621C1}" destId="{87231BD9-DF15-44C5-A8A8-538481224176}" srcOrd="0" destOrd="0" presId="urn:microsoft.com/office/officeart/2005/8/layout/hProcess11"/>
    <dgm:cxn modelId="{22162CF8-F331-478A-B113-25C88548BBBC}" type="presOf" srcId="{B08D2644-5081-4FDE-ACEF-D6210FE992E0}" destId="{72910FDE-0149-4690-843E-D7FC91EF00C7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E8D9AB-F13E-4D30-B6C3-B7D2963FED2D}" type="presParOf" srcId="{733BB24F-E866-42A6-B30B-B249CDF1ECFF}" destId="{2DF654BC-9BAB-4A64-AAB5-FEF7E1B565D9}" srcOrd="0" destOrd="0" presId="urn:microsoft.com/office/officeart/2005/8/layout/hProcess11"/>
    <dgm:cxn modelId="{051F1711-7213-4467-94EF-96AED78D9311}" type="presParOf" srcId="{2DF654BC-9BAB-4A64-AAB5-FEF7E1B565D9}" destId="{242F9266-E9C4-4693-A36F-BF546BD553E9}" srcOrd="0" destOrd="0" presId="urn:microsoft.com/office/officeart/2005/8/layout/hProcess11"/>
    <dgm:cxn modelId="{94B28CD9-D0CE-402C-82BA-AF552FDF552C}" type="presParOf" srcId="{2DF654BC-9BAB-4A64-AAB5-FEF7E1B565D9}" destId="{F272DB5F-7328-4730-BEDE-D614B6A4C56A}" srcOrd="1" destOrd="0" presId="urn:microsoft.com/office/officeart/2005/8/layout/hProcess11"/>
    <dgm:cxn modelId="{5AB7B7A9-A33E-43B2-ADDB-9ED22424388D}" type="presParOf" srcId="{2DF654BC-9BAB-4A64-AAB5-FEF7E1B565D9}" destId="{079996B0-166D-4F9E-87DC-CCAE843343A5}" srcOrd="2" destOrd="0" presId="urn:microsoft.com/office/officeart/2005/8/layout/hProcess11"/>
    <dgm:cxn modelId="{28907F19-985D-4D39-90BA-273E345AF391}" type="presParOf" srcId="{733BB24F-E866-42A6-B30B-B249CDF1ECFF}" destId="{E676F9F3-3D23-4AA8-8C7C-0DD9FAFDD1D2}" srcOrd="1" destOrd="0" presId="urn:microsoft.com/office/officeart/2005/8/layout/hProcess11"/>
    <dgm:cxn modelId="{1654B947-E781-40F4-9F2B-058313347EFD}" type="presParOf" srcId="{733BB24F-E866-42A6-B30B-B249CDF1ECFF}" destId="{C6064271-FDDF-4DD2-8638-894BD0E45F00}" srcOrd="2" destOrd="0" presId="urn:microsoft.com/office/officeart/2005/8/layout/hProcess11"/>
    <dgm:cxn modelId="{6E89B4C9-9CA0-4972-ABCF-26A8F6577DD1}" type="presParOf" srcId="{C6064271-FDDF-4DD2-8638-894BD0E45F00}" destId="{7B1C806F-479D-43C3-BD40-CE9790528286}" srcOrd="0" destOrd="0" presId="urn:microsoft.com/office/officeart/2005/8/layout/hProcess11"/>
    <dgm:cxn modelId="{8F221AFE-4197-4160-8258-7CED052D9C4B}" type="presParOf" srcId="{C6064271-FDDF-4DD2-8638-894BD0E45F00}" destId="{E97BDB6D-3096-4E99-87A8-26E9E0A16798}" srcOrd="1" destOrd="0" presId="urn:microsoft.com/office/officeart/2005/8/layout/hProcess11"/>
    <dgm:cxn modelId="{8D826270-03F2-4D44-A517-EAA465EE1DA5}" type="presParOf" srcId="{C6064271-FDDF-4DD2-8638-894BD0E45F00}" destId="{1E3F033F-2BAD-4C8F-82F2-6B6938C47E8D}" srcOrd="2" destOrd="0" presId="urn:microsoft.com/office/officeart/2005/8/layout/hProcess11"/>
    <dgm:cxn modelId="{692559E9-6710-41DA-9C81-9D847CAD7E1F}" type="presParOf" srcId="{733BB24F-E866-42A6-B30B-B249CDF1ECFF}" destId="{5C4C5C17-BA90-4BD7-9A77-B871F6594FB9}" srcOrd="3" destOrd="0" presId="urn:microsoft.com/office/officeart/2005/8/layout/hProcess11"/>
    <dgm:cxn modelId="{9ACEAB8D-8377-4422-B1CB-69F9E1BC7AEA}" type="presParOf" srcId="{733BB24F-E866-42A6-B30B-B249CDF1ECFF}" destId="{322B2057-B9C8-4DF0-9809-13A0BB888520}" srcOrd="4" destOrd="0" presId="urn:microsoft.com/office/officeart/2005/8/layout/hProcess11"/>
    <dgm:cxn modelId="{1F16E039-B00C-4F14-9F77-6D43567217D7}" type="presParOf" srcId="{322B2057-B9C8-4DF0-9809-13A0BB888520}" destId="{72910FDE-0149-4690-843E-D7FC91EF00C7}" srcOrd="0" destOrd="0" presId="urn:microsoft.com/office/officeart/2005/8/layout/hProcess11"/>
    <dgm:cxn modelId="{F9738FAB-BB81-4FC0-900D-B6D866BFB438}" type="presParOf" srcId="{322B2057-B9C8-4DF0-9809-13A0BB888520}" destId="{D513050E-698B-466B-A67F-792270BA55CA}" srcOrd="1" destOrd="0" presId="urn:microsoft.com/office/officeart/2005/8/layout/hProcess11"/>
    <dgm:cxn modelId="{45769A03-FBE5-4CE2-ADAB-1F8D68CAA51A}" type="presParOf" srcId="{322B2057-B9C8-4DF0-9809-13A0BB888520}" destId="{A20E7FAB-9A9F-464F-B2B9-17C93C8A5034}" srcOrd="2" destOrd="0" presId="urn:microsoft.com/office/officeart/2005/8/layout/hProcess11"/>
    <dgm:cxn modelId="{3D260636-45FF-4CC8-8CA8-A42E53DBE6D3}" type="presParOf" srcId="{733BB24F-E866-42A6-B30B-B249CDF1ECFF}" destId="{0F7D8CC0-864A-453D-9B36-89DC6535E9A1}" srcOrd="5" destOrd="0" presId="urn:microsoft.com/office/officeart/2005/8/layout/hProcess11"/>
    <dgm:cxn modelId="{5458F41F-1122-44DB-902E-61F3D19C511D}" type="presParOf" srcId="{733BB24F-E866-42A6-B30B-B249CDF1ECFF}" destId="{BFE3FA26-0E57-4769-94C5-278CB076F0A8}" srcOrd="6" destOrd="0" presId="urn:microsoft.com/office/officeart/2005/8/layout/hProcess11"/>
    <dgm:cxn modelId="{5DE162C6-3DED-475A-A646-F9409D63A1F1}" type="presParOf" srcId="{BFE3FA26-0E57-4769-94C5-278CB076F0A8}" destId="{7BF70C91-AFFA-463F-9239-4B3717AA2B1C}" srcOrd="0" destOrd="0" presId="urn:microsoft.com/office/officeart/2005/8/layout/hProcess11"/>
    <dgm:cxn modelId="{A5202D1D-8101-48AD-948F-742B4A538518}" type="presParOf" srcId="{BFE3FA26-0E57-4769-94C5-278CB076F0A8}" destId="{EEB686E0-7966-4AA1-9F78-EE6B812D99BD}" srcOrd="1" destOrd="0" presId="urn:microsoft.com/office/officeart/2005/8/layout/hProcess11"/>
    <dgm:cxn modelId="{474F4A13-A843-4FBA-9A4E-5CE6F3F217C5}" type="presParOf" srcId="{BFE3FA26-0E57-4769-94C5-278CB076F0A8}" destId="{A181C112-73BA-4704-8CAD-E5FEA3A65DE6}" srcOrd="2" destOrd="0" presId="urn:microsoft.com/office/officeart/2005/8/layout/hProcess11"/>
    <dgm:cxn modelId="{460ACB1C-9F2C-4F81-8B71-AD34636808C1}" type="presParOf" srcId="{733BB24F-E866-42A6-B30B-B249CDF1ECFF}" destId="{70E56D5D-4660-446D-A59E-D18507B0FE38}" srcOrd="7" destOrd="0" presId="urn:microsoft.com/office/officeart/2005/8/layout/hProcess11"/>
    <dgm:cxn modelId="{F86C3825-4E71-4ED1-97E9-5BCE12BBF530}" type="presParOf" srcId="{733BB24F-E866-42A6-B30B-B249CDF1ECFF}" destId="{D021BF3E-0B76-4EF2-B966-F6DFFD23614B}" srcOrd="8" destOrd="0" presId="urn:microsoft.com/office/officeart/2005/8/layout/hProcess11"/>
    <dgm:cxn modelId="{B828A908-2261-4F6C-B631-BB729E2230DB}" type="presParOf" srcId="{D021BF3E-0B76-4EF2-B966-F6DFFD23614B}" destId="{FDB09DEF-C9F5-4E95-88EE-BABEA07354E3}" srcOrd="0" destOrd="0" presId="urn:microsoft.com/office/officeart/2005/8/layout/hProcess11"/>
    <dgm:cxn modelId="{9E807132-8489-4D17-9E14-A13A6D396FC2}" type="presParOf" srcId="{D021BF3E-0B76-4EF2-B966-F6DFFD23614B}" destId="{680220F9-82E8-458E-8561-1B13D29889A7}" srcOrd="1" destOrd="0" presId="urn:microsoft.com/office/officeart/2005/8/layout/hProcess11"/>
    <dgm:cxn modelId="{2037BDDC-3C3F-4E45-A0FA-29000AD7A94B}" type="presParOf" srcId="{D021BF3E-0B76-4EF2-B966-F6DFFD23614B}" destId="{4CE4BB1B-74C5-4458-925E-8FCCB87800A7}" srcOrd="2" destOrd="0" presId="urn:microsoft.com/office/officeart/2005/8/layout/hProcess11"/>
    <dgm:cxn modelId="{92D9B12A-4F7B-42CE-BB15-CAB3E47387CF}" type="presParOf" srcId="{733BB24F-E866-42A6-B30B-B249CDF1ECFF}" destId="{CD003373-4D6D-45AE-A203-F855B2595CE6}" srcOrd="9" destOrd="0" presId="urn:microsoft.com/office/officeart/2005/8/layout/hProcess11"/>
    <dgm:cxn modelId="{61D655B5-0B05-4296-820D-5976BA08AB85}" type="presParOf" srcId="{733BB24F-E866-42A6-B30B-B249CDF1ECFF}" destId="{82D0EC21-D933-4887-BD4D-6E5B185DAFDB}" srcOrd="10" destOrd="0" presId="urn:microsoft.com/office/officeart/2005/8/layout/hProcess11"/>
    <dgm:cxn modelId="{E956525B-33D1-426E-8EC6-07F1C3E21D0C}" type="presParOf" srcId="{82D0EC21-D933-4887-BD4D-6E5B185DAFDB}" destId="{13EADECC-3F2C-4593-8378-26CF489192D5}" srcOrd="0" destOrd="0" presId="urn:microsoft.com/office/officeart/2005/8/layout/hProcess11"/>
    <dgm:cxn modelId="{00E006CE-280D-43AA-9FF2-D6D827DC8725}" type="presParOf" srcId="{82D0EC21-D933-4887-BD4D-6E5B185DAFDB}" destId="{772EB387-2063-41DE-9647-B1E007AAA66B}" srcOrd="1" destOrd="0" presId="urn:microsoft.com/office/officeart/2005/8/layout/hProcess11"/>
    <dgm:cxn modelId="{6A4A20EA-8CE6-4FD8-BF67-95EC1F977A5F}" type="presParOf" srcId="{82D0EC21-D933-4887-BD4D-6E5B185DAFDB}" destId="{84B6BC33-DB8E-45B1-88FF-0A4B210EE21B}" srcOrd="2" destOrd="0" presId="urn:microsoft.com/office/officeart/2005/8/layout/hProcess11"/>
    <dgm:cxn modelId="{AC78E8DE-A64A-4A59-BC4A-87F6B198D696}" type="presParOf" srcId="{733BB24F-E866-42A6-B30B-B249CDF1ECFF}" destId="{668355EB-E8C0-4B16-ADC1-629A6804F2E9}" srcOrd="11" destOrd="0" presId="urn:microsoft.com/office/officeart/2005/8/layout/hProcess11"/>
    <dgm:cxn modelId="{20F7F971-8B11-42DF-BC21-D60F7DEEB59A}" type="presParOf" srcId="{733BB24F-E866-42A6-B30B-B249CDF1ECFF}" destId="{91C41409-D1FE-42EB-8568-002812B8D908}" srcOrd="12" destOrd="0" presId="urn:microsoft.com/office/officeart/2005/8/layout/hProcess11"/>
    <dgm:cxn modelId="{5B79D91A-6545-43B2-A3A7-91B57836053F}" type="presParOf" srcId="{91C41409-D1FE-42EB-8568-002812B8D908}" destId="{87231BD9-DF15-44C5-A8A8-538481224176}" srcOrd="0" destOrd="0" presId="urn:microsoft.com/office/officeart/2005/8/layout/hProcess11"/>
    <dgm:cxn modelId="{5F40B95A-1DC0-4931-A956-90C36555037F}" type="presParOf" srcId="{91C41409-D1FE-42EB-8568-002812B8D908}" destId="{59496E77-E3EA-4324-B826-9561315BC1F3}" srcOrd="1" destOrd="0" presId="urn:microsoft.com/office/officeart/2005/8/layout/hProcess11"/>
    <dgm:cxn modelId="{1CBC0757-3391-48A4-8B92-C9A277E7C2BD}" type="presParOf" srcId="{91C41409-D1FE-42EB-8568-002812B8D908}" destId="{1790F1E5-0764-47EB-AE50-67A85102A348}" srcOrd="2" destOrd="0" presId="urn:microsoft.com/office/officeart/2005/8/layout/hProcess11"/>
    <dgm:cxn modelId="{A9C9C530-1702-47E0-961E-9BD7BB34A5AD}" type="presParOf" srcId="{733BB24F-E866-42A6-B30B-B249CDF1ECFF}" destId="{D992E9B4-DA57-4AA2-B963-742269FDA5B0}" srcOrd="13" destOrd="0" presId="urn:microsoft.com/office/officeart/2005/8/layout/hProcess11"/>
    <dgm:cxn modelId="{C304562D-2912-4D16-B19E-D3FAF42F0C7F}" type="presParOf" srcId="{733BB24F-E866-42A6-B30B-B249CDF1ECFF}" destId="{6EE6B04B-8BB3-48A2-8BB7-EE194F5DCA75}" srcOrd="14" destOrd="0" presId="urn:microsoft.com/office/officeart/2005/8/layout/hProcess11"/>
    <dgm:cxn modelId="{24156B28-E5DB-40D2-BE7A-B707FBD69D4F}" type="presParOf" srcId="{6EE6B04B-8BB3-48A2-8BB7-EE194F5DCA75}" destId="{5DECF845-7B12-4A8B-8650-565C2812E0D5}" srcOrd="0" destOrd="0" presId="urn:microsoft.com/office/officeart/2005/8/layout/hProcess11"/>
    <dgm:cxn modelId="{C1235B90-28AE-4931-9D9B-C81D0C1D0F33}" type="presParOf" srcId="{6EE6B04B-8BB3-48A2-8BB7-EE194F5DCA75}" destId="{85B6553E-BCDA-459E-A0BE-D26BE5386B15}" srcOrd="1" destOrd="0" presId="urn:microsoft.com/office/officeart/2005/8/layout/hProcess11"/>
    <dgm:cxn modelId="{AB5225B4-7B63-4B1F-9F33-61C0CAC1BAD8}" type="presParOf" srcId="{6EE6B04B-8BB3-48A2-8BB7-EE194F5DCA75}" destId="{8C8913B4-31BE-4FF7-8807-410EE8ED6561}" srcOrd="2" destOrd="0" presId="urn:microsoft.com/office/officeart/2005/8/layout/hProcess11"/>
    <dgm:cxn modelId="{E97CFE20-595A-4FC3-94FE-D62E9B045875}" type="presParOf" srcId="{733BB24F-E866-42A6-B30B-B249CDF1ECFF}" destId="{491B02D4-218E-402B-BD3A-3C2FDB7659CE}" srcOrd="15" destOrd="0" presId="urn:microsoft.com/office/officeart/2005/8/layout/hProcess11"/>
    <dgm:cxn modelId="{7ED08028-BD39-432E-B63B-93A343D14220}" type="presParOf" srcId="{733BB24F-E866-42A6-B30B-B249CDF1ECFF}" destId="{5EA83B9A-E8A8-47DE-8A9C-141EA0DE30C5}" srcOrd="16" destOrd="0" presId="urn:microsoft.com/office/officeart/2005/8/layout/hProcess11"/>
    <dgm:cxn modelId="{ECDDC138-7287-43B6-B64E-13FD3E61F358}" type="presParOf" srcId="{5EA83B9A-E8A8-47DE-8A9C-141EA0DE30C5}" destId="{C2299256-9594-4311-A1E8-5BB5E0E5C973}" srcOrd="0" destOrd="0" presId="urn:microsoft.com/office/officeart/2005/8/layout/hProcess11"/>
    <dgm:cxn modelId="{27AF229B-D7E7-4AEF-986A-EE02BAC54258}" type="presParOf" srcId="{5EA83B9A-E8A8-47DE-8A9C-141EA0DE30C5}" destId="{A7F5F2CF-CB0B-4029-AFFC-06AC79149B45}" srcOrd="1" destOrd="0" presId="urn:microsoft.com/office/officeart/2005/8/layout/hProcess11"/>
    <dgm:cxn modelId="{EDFB941D-C818-424C-A44E-9E7220F843E0}" type="presParOf" srcId="{5EA83B9A-E8A8-47DE-8A9C-141EA0DE30C5}" destId="{8F6FA401-2648-49A9-BFC8-06A0A1C758F1}" srcOrd="2" destOrd="0" presId="urn:microsoft.com/office/officeart/2005/8/layout/hProcess11"/>
    <dgm:cxn modelId="{227EBBE6-AF5E-4E90-9BFB-D19B7C04AB84}" type="presParOf" srcId="{733BB24F-E866-42A6-B30B-B249CDF1ECFF}" destId="{7614E7AF-E6B0-42BF-96C1-55DFEFE0634C}" srcOrd="17" destOrd="0" presId="urn:microsoft.com/office/officeart/2005/8/layout/hProcess11"/>
    <dgm:cxn modelId="{795EE29D-D8B0-4464-817F-384B03CD13FB}" type="presParOf" srcId="{733BB24F-E866-42A6-B30B-B249CDF1ECFF}" destId="{49D2D161-A930-48FD-967D-AEB3E96D6BB4}" srcOrd="18" destOrd="0" presId="urn:microsoft.com/office/officeart/2005/8/layout/hProcess11"/>
    <dgm:cxn modelId="{EF58B39D-D89E-4FCB-9025-43DD09206FD4}" type="presParOf" srcId="{49D2D161-A930-48FD-967D-AEB3E96D6BB4}" destId="{60007CB2-7320-46ED-B08D-E38CF46D3945}" srcOrd="0" destOrd="0" presId="urn:microsoft.com/office/officeart/2005/8/layout/hProcess11"/>
    <dgm:cxn modelId="{5A0C97BB-C783-4CB2-BFAF-223F31CB8D3D}" type="presParOf" srcId="{49D2D161-A930-48FD-967D-AEB3E96D6BB4}" destId="{82B65093-EF81-41D1-BA69-38B12CC3F0B8}" srcOrd="1" destOrd="0" presId="urn:microsoft.com/office/officeart/2005/8/layout/hProcess11"/>
    <dgm:cxn modelId="{68D550EE-2668-4B87-B852-688C6CF79862}" type="presParOf" srcId="{49D2D161-A930-48FD-967D-AEB3E96D6BB4}" destId="{2A5C8C47-F30A-49C5-B9E3-4933B31D0217}" srcOrd="2" destOrd="0" presId="urn:microsoft.com/office/officeart/2005/8/layout/hProcess11"/>
    <dgm:cxn modelId="{263F564C-3D53-48EE-812B-5415F4E13C07}" type="presParOf" srcId="{733BB24F-E866-42A6-B30B-B249CDF1ECFF}" destId="{AA411F11-2DBE-41F8-AD8A-91E4EF152374}" srcOrd="19" destOrd="0" presId="urn:microsoft.com/office/officeart/2005/8/layout/hProcess11"/>
    <dgm:cxn modelId="{6EDA45EE-0667-4512-AC7D-1E6951CA9845}" type="presParOf" srcId="{733BB24F-E866-42A6-B30B-B249CDF1ECFF}" destId="{84A05E07-9C66-4541-9F44-24D0BD87B13D}" srcOrd="20" destOrd="0" presId="urn:microsoft.com/office/officeart/2005/8/layout/hProcess11"/>
    <dgm:cxn modelId="{75BDBA89-3491-44C2-9CC4-BE2F191B928D}" type="presParOf" srcId="{84A05E07-9C66-4541-9F44-24D0BD87B13D}" destId="{CC0BC640-3688-415E-A784-957CA846C6EB}" srcOrd="0" destOrd="0" presId="urn:microsoft.com/office/officeart/2005/8/layout/hProcess11"/>
    <dgm:cxn modelId="{2A162232-30C5-4D68-8D95-9580FD3BDBD7}" type="presParOf" srcId="{84A05E07-9C66-4541-9F44-24D0BD87B13D}" destId="{F6741FEA-0652-4BBC-9CA9-AB013351E106}" srcOrd="1" destOrd="0" presId="urn:microsoft.com/office/officeart/2005/8/layout/hProcess11"/>
    <dgm:cxn modelId="{A444A36E-8283-4043-B5D0-54249DEF9043}" type="presParOf" srcId="{84A05E07-9C66-4541-9F44-24D0BD87B13D}" destId="{2789BC27-722A-489D-B7E8-397058AC5AD8}" srcOrd="2" destOrd="0" presId="urn:microsoft.com/office/officeart/2005/8/layout/hProcess11"/>
    <dgm:cxn modelId="{CA5678BD-22E6-4407-9A4A-CD6663A958E0}" type="presParOf" srcId="{733BB24F-E866-42A6-B30B-B249CDF1ECFF}" destId="{B1013A09-6C18-4720-8B19-702281AE8F11}" srcOrd="21" destOrd="0" presId="urn:microsoft.com/office/officeart/2005/8/layout/hProcess11"/>
    <dgm:cxn modelId="{2E02EEF1-F01F-495D-841B-4409339AEBB9}" type="presParOf" srcId="{733BB24F-E866-42A6-B30B-B249CDF1ECFF}" destId="{D1F8EF21-E0C1-4C67-B6D7-5AD4D571C76E}" srcOrd="22" destOrd="0" presId="urn:microsoft.com/office/officeart/2005/8/layout/hProcess11"/>
    <dgm:cxn modelId="{071410EC-E2AE-49B5-951E-6708D0097E1B}" type="presParOf" srcId="{D1F8EF21-E0C1-4C67-B6D7-5AD4D571C76E}" destId="{D3638170-4361-4E98-B846-CEFE12604B3F}" srcOrd="0" destOrd="0" presId="urn:microsoft.com/office/officeart/2005/8/layout/hProcess11"/>
    <dgm:cxn modelId="{AD830E82-72E0-43C7-B526-C63DE7E03506}" type="presParOf" srcId="{D1F8EF21-E0C1-4C67-B6D7-5AD4D571C76E}" destId="{F7F054E0-666F-433C-8C8B-925840871349}" srcOrd="1" destOrd="0" presId="urn:microsoft.com/office/officeart/2005/8/layout/hProcess11"/>
    <dgm:cxn modelId="{C71CED11-6488-43B5-9632-15519512A6B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273AF405-1CA9-4873-B93F-C602F36DBB31}" type="presOf" srcId="{6DFDA425-0CDE-458B-8856-1E8179982736}" destId="{C2299256-9594-4311-A1E8-5BB5E0E5C973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9D3CC30D-AB69-4A7A-B0D8-4A72CBD0C58A}" type="presOf" srcId="{7FDF526C-8D39-49B6-AFEE-C91D36B33584}" destId="{242F9266-E9C4-4693-A36F-BF546BD553E9}" srcOrd="0" destOrd="0" presId="urn:microsoft.com/office/officeart/2005/8/layout/hProcess11"/>
    <dgm:cxn modelId="{B75AFD14-664B-4B69-9B5C-70B20F2235E9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D5F303C-DA12-45D2-8224-E7DF974329F5}" type="presOf" srcId="{CD29F1F1-90D0-49DF-A053-E9EE3AA2F9C3}" destId="{5DECF845-7B12-4A8B-8650-565C2812E0D5}" srcOrd="0" destOrd="0" presId="urn:microsoft.com/office/officeart/2005/8/layout/hProcess11"/>
    <dgm:cxn modelId="{0E72DD40-1AC3-49E2-967C-A31F87CF2849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02C98D69-AF83-40F5-AF2C-E53297575811}" type="presOf" srcId="{35F275C2-FAD1-4132-99F9-D6AD8B4FFBC1}" destId="{7B1C806F-479D-43C3-BD40-CE9790528286}" srcOrd="0" destOrd="0" presId="urn:microsoft.com/office/officeart/2005/8/layout/hProcess11"/>
    <dgm:cxn modelId="{6344AB4B-9FE7-423E-A2FA-88A011A46436}" type="presOf" srcId="{B08D2644-5081-4FDE-ACEF-D6210FE992E0}" destId="{72910FDE-0149-4690-843E-D7FC91EF00C7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38563E71-9EEF-4764-8D8C-FBFE8F3E4480}" type="presOf" srcId="{707449E5-918D-4EDB-83AF-E5BF3033C8FB}" destId="{D3638170-4361-4E98-B846-CEFE12604B3F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080BD9F-246D-41F6-8926-1FAA63A4E658}" type="presOf" srcId="{0587FAA8-E387-47F4-96D2-C904091621C1}" destId="{87231BD9-DF15-44C5-A8A8-538481224176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C8663AC-A965-4F31-BA61-120736F9DAE5}" type="presOf" srcId="{5B4B4987-9950-4B39-9757-D78BF9434128}" destId="{CC0BC640-3688-415E-A784-957CA846C6EB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A52C8C7-EAD0-4216-8468-5981324F05AA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B9DDD1CE-F85A-406A-B47E-AD0F8AD910E9}" type="presOf" srcId="{824C7FFC-18F1-40F9-9763-DECA21F614D6}" destId="{FDB09DEF-C9F5-4E95-88EE-BABEA07354E3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C0F595D-2C4D-46DC-B77B-FF22395B10F3}" type="presParOf" srcId="{733BB24F-E866-42A6-B30B-B249CDF1ECFF}" destId="{2DF654BC-9BAB-4A64-AAB5-FEF7E1B565D9}" srcOrd="0" destOrd="0" presId="urn:microsoft.com/office/officeart/2005/8/layout/hProcess11"/>
    <dgm:cxn modelId="{EAE3CE77-B9C3-46EB-BB1A-53801CA7965F}" type="presParOf" srcId="{2DF654BC-9BAB-4A64-AAB5-FEF7E1B565D9}" destId="{242F9266-E9C4-4693-A36F-BF546BD553E9}" srcOrd="0" destOrd="0" presId="urn:microsoft.com/office/officeart/2005/8/layout/hProcess11"/>
    <dgm:cxn modelId="{AED69066-DB3B-4254-ACA4-5A0FFB352E6C}" type="presParOf" srcId="{2DF654BC-9BAB-4A64-AAB5-FEF7E1B565D9}" destId="{F272DB5F-7328-4730-BEDE-D614B6A4C56A}" srcOrd="1" destOrd="0" presId="urn:microsoft.com/office/officeart/2005/8/layout/hProcess11"/>
    <dgm:cxn modelId="{D326B716-3028-46AC-8265-FB39024C4CBC}" type="presParOf" srcId="{2DF654BC-9BAB-4A64-AAB5-FEF7E1B565D9}" destId="{079996B0-166D-4F9E-87DC-CCAE843343A5}" srcOrd="2" destOrd="0" presId="urn:microsoft.com/office/officeart/2005/8/layout/hProcess11"/>
    <dgm:cxn modelId="{B6EF168C-8438-42B0-B540-88D6E2E416BE}" type="presParOf" srcId="{733BB24F-E866-42A6-B30B-B249CDF1ECFF}" destId="{E676F9F3-3D23-4AA8-8C7C-0DD9FAFDD1D2}" srcOrd="1" destOrd="0" presId="urn:microsoft.com/office/officeart/2005/8/layout/hProcess11"/>
    <dgm:cxn modelId="{A4180A28-1DCC-483D-8526-08CC3780A642}" type="presParOf" srcId="{733BB24F-E866-42A6-B30B-B249CDF1ECFF}" destId="{C6064271-FDDF-4DD2-8638-894BD0E45F00}" srcOrd="2" destOrd="0" presId="urn:microsoft.com/office/officeart/2005/8/layout/hProcess11"/>
    <dgm:cxn modelId="{2331D169-ACAE-41AA-922E-9A639F6BD7F7}" type="presParOf" srcId="{C6064271-FDDF-4DD2-8638-894BD0E45F00}" destId="{7B1C806F-479D-43C3-BD40-CE9790528286}" srcOrd="0" destOrd="0" presId="urn:microsoft.com/office/officeart/2005/8/layout/hProcess11"/>
    <dgm:cxn modelId="{AD600EF4-77BD-45AB-856F-B926AE3E4273}" type="presParOf" srcId="{C6064271-FDDF-4DD2-8638-894BD0E45F00}" destId="{E97BDB6D-3096-4E99-87A8-26E9E0A16798}" srcOrd="1" destOrd="0" presId="urn:microsoft.com/office/officeart/2005/8/layout/hProcess11"/>
    <dgm:cxn modelId="{AF171CF2-8667-43AA-BA9E-A9B9E9180012}" type="presParOf" srcId="{C6064271-FDDF-4DD2-8638-894BD0E45F00}" destId="{1E3F033F-2BAD-4C8F-82F2-6B6938C47E8D}" srcOrd="2" destOrd="0" presId="urn:microsoft.com/office/officeart/2005/8/layout/hProcess11"/>
    <dgm:cxn modelId="{4C00B306-765C-4EE0-8185-724683819CB2}" type="presParOf" srcId="{733BB24F-E866-42A6-B30B-B249CDF1ECFF}" destId="{5C4C5C17-BA90-4BD7-9A77-B871F6594FB9}" srcOrd="3" destOrd="0" presId="urn:microsoft.com/office/officeart/2005/8/layout/hProcess11"/>
    <dgm:cxn modelId="{7A511C54-A2C5-4454-8482-575953B2CFE1}" type="presParOf" srcId="{733BB24F-E866-42A6-B30B-B249CDF1ECFF}" destId="{322B2057-B9C8-4DF0-9809-13A0BB888520}" srcOrd="4" destOrd="0" presId="urn:microsoft.com/office/officeart/2005/8/layout/hProcess11"/>
    <dgm:cxn modelId="{DE29FD5B-7031-4089-8C88-FE97E7350A57}" type="presParOf" srcId="{322B2057-B9C8-4DF0-9809-13A0BB888520}" destId="{72910FDE-0149-4690-843E-D7FC91EF00C7}" srcOrd="0" destOrd="0" presId="urn:microsoft.com/office/officeart/2005/8/layout/hProcess11"/>
    <dgm:cxn modelId="{57D14442-894D-4259-97EF-EC0614416DDD}" type="presParOf" srcId="{322B2057-B9C8-4DF0-9809-13A0BB888520}" destId="{D513050E-698B-466B-A67F-792270BA55CA}" srcOrd="1" destOrd="0" presId="urn:microsoft.com/office/officeart/2005/8/layout/hProcess11"/>
    <dgm:cxn modelId="{7D7B9179-79E8-4910-B039-4E823960204D}" type="presParOf" srcId="{322B2057-B9C8-4DF0-9809-13A0BB888520}" destId="{A20E7FAB-9A9F-464F-B2B9-17C93C8A5034}" srcOrd="2" destOrd="0" presId="urn:microsoft.com/office/officeart/2005/8/layout/hProcess11"/>
    <dgm:cxn modelId="{7256C7A8-ED97-48AB-8C1F-6261321C756D}" type="presParOf" srcId="{733BB24F-E866-42A6-B30B-B249CDF1ECFF}" destId="{0F7D8CC0-864A-453D-9B36-89DC6535E9A1}" srcOrd="5" destOrd="0" presId="urn:microsoft.com/office/officeart/2005/8/layout/hProcess11"/>
    <dgm:cxn modelId="{88D3BCD1-A9AD-42FD-8E10-ADD9531992AF}" type="presParOf" srcId="{733BB24F-E866-42A6-B30B-B249CDF1ECFF}" destId="{BFE3FA26-0E57-4769-94C5-278CB076F0A8}" srcOrd="6" destOrd="0" presId="urn:microsoft.com/office/officeart/2005/8/layout/hProcess11"/>
    <dgm:cxn modelId="{1AD9F446-E710-45A5-BECE-DA9FE3A61994}" type="presParOf" srcId="{BFE3FA26-0E57-4769-94C5-278CB076F0A8}" destId="{7BF70C91-AFFA-463F-9239-4B3717AA2B1C}" srcOrd="0" destOrd="0" presId="urn:microsoft.com/office/officeart/2005/8/layout/hProcess11"/>
    <dgm:cxn modelId="{3C53B075-D41F-4880-8BC5-824EBBC70C96}" type="presParOf" srcId="{BFE3FA26-0E57-4769-94C5-278CB076F0A8}" destId="{EEB686E0-7966-4AA1-9F78-EE6B812D99BD}" srcOrd="1" destOrd="0" presId="urn:microsoft.com/office/officeart/2005/8/layout/hProcess11"/>
    <dgm:cxn modelId="{2C54CF9D-FBC8-4DF6-9701-04B20B5A8C38}" type="presParOf" srcId="{BFE3FA26-0E57-4769-94C5-278CB076F0A8}" destId="{A181C112-73BA-4704-8CAD-E5FEA3A65DE6}" srcOrd="2" destOrd="0" presId="urn:microsoft.com/office/officeart/2005/8/layout/hProcess11"/>
    <dgm:cxn modelId="{28E464EB-D8C1-434C-8D00-FAA104BCCE76}" type="presParOf" srcId="{733BB24F-E866-42A6-B30B-B249CDF1ECFF}" destId="{70E56D5D-4660-446D-A59E-D18507B0FE38}" srcOrd="7" destOrd="0" presId="urn:microsoft.com/office/officeart/2005/8/layout/hProcess11"/>
    <dgm:cxn modelId="{FDB417A5-F971-499A-877D-717FD9441602}" type="presParOf" srcId="{733BB24F-E866-42A6-B30B-B249CDF1ECFF}" destId="{D021BF3E-0B76-4EF2-B966-F6DFFD23614B}" srcOrd="8" destOrd="0" presId="urn:microsoft.com/office/officeart/2005/8/layout/hProcess11"/>
    <dgm:cxn modelId="{E5B9B3CA-573B-4AA8-A365-FAAD8B5A0FED}" type="presParOf" srcId="{D021BF3E-0B76-4EF2-B966-F6DFFD23614B}" destId="{FDB09DEF-C9F5-4E95-88EE-BABEA07354E3}" srcOrd="0" destOrd="0" presId="urn:microsoft.com/office/officeart/2005/8/layout/hProcess11"/>
    <dgm:cxn modelId="{483623A5-FA6D-489F-9053-5B078CF2AA62}" type="presParOf" srcId="{D021BF3E-0B76-4EF2-B966-F6DFFD23614B}" destId="{680220F9-82E8-458E-8561-1B13D29889A7}" srcOrd="1" destOrd="0" presId="urn:microsoft.com/office/officeart/2005/8/layout/hProcess11"/>
    <dgm:cxn modelId="{F24A092C-42D9-445F-9E29-D4C8ACF1B9C1}" type="presParOf" srcId="{D021BF3E-0B76-4EF2-B966-F6DFFD23614B}" destId="{4CE4BB1B-74C5-4458-925E-8FCCB87800A7}" srcOrd="2" destOrd="0" presId="urn:microsoft.com/office/officeart/2005/8/layout/hProcess11"/>
    <dgm:cxn modelId="{AAA790E7-A836-4199-BB7C-4380CDE7BBA8}" type="presParOf" srcId="{733BB24F-E866-42A6-B30B-B249CDF1ECFF}" destId="{CD003373-4D6D-45AE-A203-F855B2595CE6}" srcOrd="9" destOrd="0" presId="urn:microsoft.com/office/officeart/2005/8/layout/hProcess11"/>
    <dgm:cxn modelId="{4277FE69-A662-490B-BF88-D0A1AA5625E2}" type="presParOf" srcId="{733BB24F-E866-42A6-B30B-B249CDF1ECFF}" destId="{82D0EC21-D933-4887-BD4D-6E5B185DAFDB}" srcOrd="10" destOrd="0" presId="urn:microsoft.com/office/officeart/2005/8/layout/hProcess11"/>
    <dgm:cxn modelId="{1388B0AA-72CC-451E-9D1B-68EA4E11CF16}" type="presParOf" srcId="{82D0EC21-D933-4887-BD4D-6E5B185DAFDB}" destId="{13EADECC-3F2C-4593-8378-26CF489192D5}" srcOrd="0" destOrd="0" presId="urn:microsoft.com/office/officeart/2005/8/layout/hProcess11"/>
    <dgm:cxn modelId="{D5955003-BAEF-4D14-8BFF-60942805DB49}" type="presParOf" srcId="{82D0EC21-D933-4887-BD4D-6E5B185DAFDB}" destId="{772EB387-2063-41DE-9647-B1E007AAA66B}" srcOrd="1" destOrd="0" presId="urn:microsoft.com/office/officeart/2005/8/layout/hProcess11"/>
    <dgm:cxn modelId="{CB11C64E-76D3-4C0D-B4D9-0A160DEDAB58}" type="presParOf" srcId="{82D0EC21-D933-4887-BD4D-6E5B185DAFDB}" destId="{84B6BC33-DB8E-45B1-88FF-0A4B210EE21B}" srcOrd="2" destOrd="0" presId="urn:microsoft.com/office/officeart/2005/8/layout/hProcess11"/>
    <dgm:cxn modelId="{60A3F382-CE10-4161-9C6C-BC947076AA97}" type="presParOf" srcId="{733BB24F-E866-42A6-B30B-B249CDF1ECFF}" destId="{668355EB-E8C0-4B16-ADC1-629A6804F2E9}" srcOrd="11" destOrd="0" presId="urn:microsoft.com/office/officeart/2005/8/layout/hProcess11"/>
    <dgm:cxn modelId="{1E6319D2-8879-4C7F-84FD-AD40284C2AE7}" type="presParOf" srcId="{733BB24F-E866-42A6-B30B-B249CDF1ECFF}" destId="{91C41409-D1FE-42EB-8568-002812B8D908}" srcOrd="12" destOrd="0" presId="urn:microsoft.com/office/officeart/2005/8/layout/hProcess11"/>
    <dgm:cxn modelId="{D0A9BE5D-0EDB-4DDB-9104-651A4CF735A6}" type="presParOf" srcId="{91C41409-D1FE-42EB-8568-002812B8D908}" destId="{87231BD9-DF15-44C5-A8A8-538481224176}" srcOrd="0" destOrd="0" presId="urn:microsoft.com/office/officeart/2005/8/layout/hProcess11"/>
    <dgm:cxn modelId="{9CC56A55-D897-4134-9C94-9378BDAD2F5B}" type="presParOf" srcId="{91C41409-D1FE-42EB-8568-002812B8D908}" destId="{59496E77-E3EA-4324-B826-9561315BC1F3}" srcOrd="1" destOrd="0" presId="urn:microsoft.com/office/officeart/2005/8/layout/hProcess11"/>
    <dgm:cxn modelId="{634B66A2-9FBA-4265-8054-795979379352}" type="presParOf" srcId="{91C41409-D1FE-42EB-8568-002812B8D908}" destId="{1790F1E5-0764-47EB-AE50-67A85102A348}" srcOrd="2" destOrd="0" presId="urn:microsoft.com/office/officeart/2005/8/layout/hProcess11"/>
    <dgm:cxn modelId="{E124EB4B-305B-4EC4-A7F7-FD0FA6917FB4}" type="presParOf" srcId="{733BB24F-E866-42A6-B30B-B249CDF1ECFF}" destId="{D992E9B4-DA57-4AA2-B963-742269FDA5B0}" srcOrd="13" destOrd="0" presId="urn:microsoft.com/office/officeart/2005/8/layout/hProcess11"/>
    <dgm:cxn modelId="{0CD511B9-90DC-4956-BDF4-8DB6DC155208}" type="presParOf" srcId="{733BB24F-E866-42A6-B30B-B249CDF1ECFF}" destId="{6EE6B04B-8BB3-48A2-8BB7-EE194F5DCA75}" srcOrd="14" destOrd="0" presId="urn:microsoft.com/office/officeart/2005/8/layout/hProcess11"/>
    <dgm:cxn modelId="{505A1CAC-12B9-4556-ABD2-18C04797DBE1}" type="presParOf" srcId="{6EE6B04B-8BB3-48A2-8BB7-EE194F5DCA75}" destId="{5DECF845-7B12-4A8B-8650-565C2812E0D5}" srcOrd="0" destOrd="0" presId="urn:microsoft.com/office/officeart/2005/8/layout/hProcess11"/>
    <dgm:cxn modelId="{B3BCA51D-1556-490E-B3DF-D2323BCD154A}" type="presParOf" srcId="{6EE6B04B-8BB3-48A2-8BB7-EE194F5DCA75}" destId="{85B6553E-BCDA-459E-A0BE-D26BE5386B15}" srcOrd="1" destOrd="0" presId="urn:microsoft.com/office/officeart/2005/8/layout/hProcess11"/>
    <dgm:cxn modelId="{1C6136F5-D1B1-4ECF-8A28-2D7157274FD0}" type="presParOf" srcId="{6EE6B04B-8BB3-48A2-8BB7-EE194F5DCA75}" destId="{8C8913B4-31BE-4FF7-8807-410EE8ED6561}" srcOrd="2" destOrd="0" presId="urn:microsoft.com/office/officeart/2005/8/layout/hProcess11"/>
    <dgm:cxn modelId="{8F3B7CC6-BE4E-427E-93F4-DD5387CF74F1}" type="presParOf" srcId="{733BB24F-E866-42A6-B30B-B249CDF1ECFF}" destId="{491B02D4-218E-402B-BD3A-3C2FDB7659CE}" srcOrd="15" destOrd="0" presId="urn:microsoft.com/office/officeart/2005/8/layout/hProcess11"/>
    <dgm:cxn modelId="{8A742385-3E80-4384-80DD-83A09B3A3A1A}" type="presParOf" srcId="{733BB24F-E866-42A6-B30B-B249CDF1ECFF}" destId="{5EA83B9A-E8A8-47DE-8A9C-141EA0DE30C5}" srcOrd="16" destOrd="0" presId="urn:microsoft.com/office/officeart/2005/8/layout/hProcess11"/>
    <dgm:cxn modelId="{20DC128E-F58F-40E6-A9BC-C1F9239B2193}" type="presParOf" srcId="{5EA83B9A-E8A8-47DE-8A9C-141EA0DE30C5}" destId="{C2299256-9594-4311-A1E8-5BB5E0E5C973}" srcOrd="0" destOrd="0" presId="urn:microsoft.com/office/officeart/2005/8/layout/hProcess11"/>
    <dgm:cxn modelId="{A5EBEF22-B14D-4A69-8412-D10365AEA9A3}" type="presParOf" srcId="{5EA83B9A-E8A8-47DE-8A9C-141EA0DE30C5}" destId="{A7F5F2CF-CB0B-4029-AFFC-06AC79149B45}" srcOrd="1" destOrd="0" presId="urn:microsoft.com/office/officeart/2005/8/layout/hProcess11"/>
    <dgm:cxn modelId="{DC04B571-FF19-494F-BAF8-686AE6104D2B}" type="presParOf" srcId="{5EA83B9A-E8A8-47DE-8A9C-141EA0DE30C5}" destId="{8F6FA401-2648-49A9-BFC8-06A0A1C758F1}" srcOrd="2" destOrd="0" presId="urn:microsoft.com/office/officeart/2005/8/layout/hProcess11"/>
    <dgm:cxn modelId="{7952E7D4-8AA2-41D8-BCD8-DA4E0225123D}" type="presParOf" srcId="{733BB24F-E866-42A6-B30B-B249CDF1ECFF}" destId="{7614E7AF-E6B0-42BF-96C1-55DFEFE0634C}" srcOrd="17" destOrd="0" presId="urn:microsoft.com/office/officeart/2005/8/layout/hProcess11"/>
    <dgm:cxn modelId="{D88801A9-DAF9-4B98-90FA-DBC0B674E31F}" type="presParOf" srcId="{733BB24F-E866-42A6-B30B-B249CDF1ECFF}" destId="{49D2D161-A930-48FD-967D-AEB3E96D6BB4}" srcOrd="18" destOrd="0" presId="urn:microsoft.com/office/officeart/2005/8/layout/hProcess11"/>
    <dgm:cxn modelId="{0C554D47-15F9-457B-9359-91FDF64756BA}" type="presParOf" srcId="{49D2D161-A930-48FD-967D-AEB3E96D6BB4}" destId="{60007CB2-7320-46ED-B08D-E38CF46D3945}" srcOrd="0" destOrd="0" presId="urn:microsoft.com/office/officeart/2005/8/layout/hProcess11"/>
    <dgm:cxn modelId="{CAAFE2F2-75EA-4C4F-BEA4-13A8F4FE39C4}" type="presParOf" srcId="{49D2D161-A930-48FD-967D-AEB3E96D6BB4}" destId="{82B65093-EF81-41D1-BA69-38B12CC3F0B8}" srcOrd="1" destOrd="0" presId="urn:microsoft.com/office/officeart/2005/8/layout/hProcess11"/>
    <dgm:cxn modelId="{3CF84798-B96B-4B1E-9C1E-FBE7DC916C54}" type="presParOf" srcId="{49D2D161-A930-48FD-967D-AEB3E96D6BB4}" destId="{2A5C8C47-F30A-49C5-B9E3-4933B31D0217}" srcOrd="2" destOrd="0" presId="urn:microsoft.com/office/officeart/2005/8/layout/hProcess11"/>
    <dgm:cxn modelId="{010BB0D8-D813-4C10-B17A-2C528630B50F}" type="presParOf" srcId="{733BB24F-E866-42A6-B30B-B249CDF1ECFF}" destId="{AA411F11-2DBE-41F8-AD8A-91E4EF152374}" srcOrd="19" destOrd="0" presId="urn:microsoft.com/office/officeart/2005/8/layout/hProcess11"/>
    <dgm:cxn modelId="{BD342F66-BBC9-4AE1-A4AA-0377F9F5387C}" type="presParOf" srcId="{733BB24F-E866-42A6-B30B-B249CDF1ECFF}" destId="{84A05E07-9C66-4541-9F44-24D0BD87B13D}" srcOrd="20" destOrd="0" presId="urn:microsoft.com/office/officeart/2005/8/layout/hProcess11"/>
    <dgm:cxn modelId="{C91311B5-28CB-4A4B-A3B3-A91075AF2BB3}" type="presParOf" srcId="{84A05E07-9C66-4541-9F44-24D0BD87B13D}" destId="{CC0BC640-3688-415E-A784-957CA846C6EB}" srcOrd="0" destOrd="0" presId="urn:microsoft.com/office/officeart/2005/8/layout/hProcess11"/>
    <dgm:cxn modelId="{F9CB8613-AA9F-4CC7-B072-02F320B5DDC8}" type="presParOf" srcId="{84A05E07-9C66-4541-9F44-24D0BD87B13D}" destId="{F6741FEA-0652-4BBC-9CA9-AB013351E106}" srcOrd="1" destOrd="0" presId="urn:microsoft.com/office/officeart/2005/8/layout/hProcess11"/>
    <dgm:cxn modelId="{A31251A2-5A51-4D24-820E-658859F603C0}" type="presParOf" srcId="{84A05E07-9C66-4541-9F44-24D0BD87B13D}" destId="{2789BC27-722A-489D-B7E8-397058AC5AD8}" srcOrd="2" destOrd="0" presId="urn:microsoft.com/office/officeart/2005/8/layout/hProcess11"/>
    <dgm:cxn modelId="{F65B2083-54D5-41A3-962E-1F718C3F625F}" type="presParOf" srcId="{733BB24F-E866-42A6-B30B-B249CDF1ECFF}" destId="{B1013A09-6C18-4720-8B19-702281AE8F11}" srcOrd="21" destOrd="0" presId="urn:microsoft.com/office/officeart/2005/8/layout/hProcess11"/>
    <dgm:cxn modelId="{65874E09-19BC-421D-9C0B-49623B8F53E8}" type="presParOf" srcId="{733BB24F-E866-42A6-B30B-B249CDF1ECFF}" destId="{D1F8EF21-E0C1-4C67-B6D7-5AD4D571C76E}" srcOrd="22" destOrd="0" presId="urn:microsoft.com/office/officeart/2005/8/layout/hProcess11"/>
    <dgm:cxn modelId="{11D9BC73-4592-44FD-82E1-92AC97567DC6}" type="presParOf" srcId="{D1F8EF21-E0C1-4C67-B6D7-5AD4D571C76E}" destId="{D3638170-4361-4E98-B846-CEFE12604B3F}" srcOrd="0" destOrd="0" presId="urn:microsoft.com/office/officeart/2005/8/layout/hProcess11"/>
    <dgm:cxn modelId="{FE95293A-D76D-4178-901B-6F572D65BD17}" type="presParOf" srcId="{D1F8EF21-E0C1-4C67-B6D7-5AD4D571C76E}" destId="{F7F054E0-666F-433C-8C8B-925840871349}" srcOrd="1" destOrd="0" presId="urn:microsoft.com/office/officeart/2005/8/layout/hProcess11"/>
    <dgm:cxn modelId="{A8580743-05D3-43F0-9073-2A6CAFCA8B2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C10D5E33-2053-4D69-997B-941A6EDF60BF}" type="presOf" srcId="{CD29F1F1-90D0-49DF-A053-E9EE3AA2F9C3}" destId="{5DECF845-7B12-4A8B-8650-565C2812E0D5}" srcOrd="0" destOrd="0" presId="urn:microsoft.com/office/officeart/2005/8/layout/hProcess11"/>
    <dgm:cxn modelId="{8457F634-AB18-4DCA-89F1-7D8D3D866A1F}" type="presOf" srcId="{35F275C2-FAD1-4132-99F9-D6AD8B4FFBC1}" destId="{7B1C806F-479D-43C3-BD40-CE9790528286}" srcOrd="0" destOrd="0" presId="urn:microsoft.com/office/officeart/2005/8/layout/hProcess11"/>
    <dgm:cxn modelId="{E004F95E-2521-46B5-A986-AE102C8C3BCE}" type="presOf" srcId="{9C3DC5A0-605F-4E24-B311-298B88C899EA}" destId="{60007CB2-7320-46ED-B08D-E38CF46D394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CB19A4A-D7A0-480E-AB16-0ABAAF7C82E0}" type="presOf" srcId="{7FDF526C-8D39-49B6-AFEE-C91D36B33584}" destId="{242F9266-E9C4-4693-A36F-BF546BD553E9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255627E-59A3-4029-A53F-D048B184C7AB}" type="presOf" srcId="{5B4B4987-9950-4B39-9757-D78BF9434128}" destId="{CC0BC640-3688-415E-A784-957CA846C6EB}" srcOrd="0" destOrd="0" presId="urn:microsoft.com/office/officeart/2005/8/layout/hProcess11"/>
    <dgm:cxn modelId="{BE00647F-30A2-48BA-93C5-7AF3CCF25365}" type="presOf" srcId="{6DFDA425-0CDE-458B-8856-1E8179982736}" destId="{C2299256-9594-4311-A1E8-5BB5E0E5C973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D87CAAC-873A-4123-ACB4-3DB699FCC944}" type="presOf" srcId="{824C7FFC-18F1-40F9-9763-DECA21F614D6}" destId="{FDB09DEF-C9F5-4E95-88EE-BABEA07354E3}" srcOrd="0" destOrd="0" presId="urn:microsoft.com/office/officeart/2005/8/layout/hProcess11"/>
    <dgm:cxn modelId="{D1CB96B6-E4C8-4018-BA69-B8DEE4C601D7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E464BFD2-BA24-4FE2-A575-3BA0E3CF4ABC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87C5E3F2-CF08-4D02-8EF8-FDD2C843C1CB}" type="presOf" srcId="{A75F8C48-07A5-4CB2-8C25-AEE3A0578390}" destId="{7BF70C91-AFFA-463F-9239-4B3717AA2B1C}" srcOrd="0" destOrd="0" presId="urn:microsoft.com/office/officeart/2005/8/layout/hProcess11"/>
    <dgm:cxn modelId="{5FC895F5-BAC7-45FD-ABB7-F61EF5F3672C}" type="presOf" srcId="{0587FAA8-E387-47F4-96D2-C904091621C1}" destId="{87231BD9-DF15-44C5-A8A8-538481224176}" srcOrd="0" destOrd="0" presId="urn:microsoft.com/office/officeart/2005/8/layout/hProcess11"/>
    <dgm:cxn modelId="{22162CF8-F331-478A-B113-25C88548BBBC}" type="presOf" srcId="{B08D2644-5081-4FDE-ACEF-D6210FE992E0}" destId="{72910FDE-0149-4690-843E-D7FC91EF00C7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BE8D9AB-F13E-4D30-B6C3-B7D2963FED2D}" type="presParOf" srcId="{733BB24F-E866-42A6-B30B-B249CDF1ECFF}" destId="{2DF654BC-9BAB-4A64-AAB5-FEF7E1B565D9}" srcOrd="0" destOrd="0" presId="urn:microsoft.com/office/officeart/2005/8/layout/hProcess11"/>
    <dgm:cxn modelId="{051F1711-7213-4467-94EF-96AED78D9311}" type="presParOf" srcId="{2DF654BC-9BAB-4A64-AAB5-FEF7E1B565D9}" destId="{242F9266-E9C4-4693-A36F-BF546BD553E9}" srcOrd="0" destOrd="0" presId="urn:microsoft.com/office/officeart/2005/8/layout/hProcess11"/>
    <dgm:cxn modelId="{94B28CD9-D0CE-402C-82BA-AF552FDF552C}" type="presParOf" srcId="{2DF654BC-9BAB-4A64-AAB5-FEF7E1B565D9}" destId="{F272DB5F-7328-4730-BEDE-D614B6A4C56A}" srcOrd="1" destOrd="0" presId="urn:microsoft.com/office/officeart/2005/8/layout/hProcess11"/>
    <dgm:cxn modelId="{5AB7B7A9-A33E-43B2-ADDB-9ED22424388D}" type="presParOf" srcId="{2DF654BC-9BAB-4A64-AAB5-FEF7E1B565D9}" destId="{079996B0-166D-4F9E-87DC-CCAE843343A5}" srcOrd="2" destOrd="0" presId="urn:microsoft.com/office/officeart/2005/8/layout/hProcess11"/>
    <dgm:cxn modelId="{28907F19-985D-4D39-90BA-273E345AF391}" type="presParOf" srcId="{733BB24F-E866-42A6-B30B-B249CDF1ECFF}" destId="{E676F9F3-3D23-4AA8-8C7C-0DD9FAFDD1D2}" srcOrd="1" destOrd="0" presId="urn:microsoft.com/office/officeart/2005/8/layout/hProcess11"/>
    <dgm:cxn modelId="{1654B947-E781-40F4-9F2B-058313347EFD}" type="presParOf" srcId="{733BB24F-E866-42A6-B30B-B249CDF1ECFF}" destId="{C6064271-FDDF-4DD2-8638-894BD0E45F00}" srcOrd="2" destOrd="0" presId="urn:microsoft.com/office/officeart/2005/8/layout/hProcess11"/>
    <dgm:cxn modelId="{6E89B4C9-9CA0-4972-ABCF-26A8F6577DD1}" type="presParOf" srcId="{C6064271-FDDF-4DD2-8638-894BD0E45F00}" destId="{7B1C806F-479D-43C3-BD40-CE9790528286}" srcOrd="0" destOrd="0" presId="urn:microsoft.com/office/officeart/2005/8/layout/hProcess11"/>
    <dgm:cxn modelId="{8F221AFE-4197-4160-8258-7CED052D9C4B}" type="presParOf" srcId="{C6064271-FDDF-4DD2-8638-894BD0E45F00}" destId="{E97BDB6D-3096-4E99-87A8-26E9E0A16798}" srcOrd="1" destOrd="0" presId="urn:microsoft.com/office/officeart/2005/8/layout/hProcess11"/>
    <dgm:cxn modelId="{8D826270-03F2-4D44-A517-EAA465EE1DA5}" type="presParOf" srcId="{C6064271-FDDF-4DD2-8638-894BD0E45F00}" destId="{1E3F033F-2BAD-4C8F-82F2-6B6938C47E8D}" srcOrd="2" destOrd="0" presId="urn:microsoft.com/office/officeart/2005/8/layout/hProcess11"/>
    <dgm:cxn modelId="{692559E9-6710-41DA-9C81-9D847CAD7E1F}" type="presParOf" srcId="{733BB24F-E866-42A6-B30B-B249CDF1ECFF}" destId="{5C4C5C17-BA90-4BD7-9A77-B871F6594FB9}" srcOrd="3" destOrd="0" presId="urn:microsoft.com/office/officeart/2005/8/layout/hProcess11"/>
    <dgm:cxn modelId="{9ACEAB8D-8377-4422-B1CB-69F9E1BC7AEA}" type="presParOf" srcId="{733BB24F-E866-42A6-B30B-B249CDF1ECFF}" destId="{322B2057-B9C8-4DF0-9809-13A0BB888520}" srcOrd="4" destOrd="0" presId="urn:microsoft.com/office/officeart/2005/8/layout/hProcess11"/>
    <dgm:cxn modelId="{1F16E039-B00C-4F14-9F77-6D43567217D7}" type="presParOf" srcId="{322B2057-B9C8-4DF0-9809-13A0BB888520}" destId="{72910FDE-0149-4690-843E-D7FC91EF00C7}" srcOrd="0" destOrd="0" presId="urn:microsoft.com/office/officeart/2005/8/layout/hProcess11"/>
    <dgm:cxn modelId="{F9738FAB-BB81-4FC0-900D-B6D866BFB438}" type="presParOf" srcId="{322B2057-B9C8-4DF0-9809-13A0BB888520}" destId="{D513050E-698B-466B-A67F-792270BA55CA}" srcOrd="1" destOrd="0" presId="urn:microsoft.com/office/officeart/2005/8/layout/hProcess11"/>
    <dgm:cxn modelId="{45769A03-FBE5-4CE2-ADAB-1F8D68CAA51A}" type="presParOf" srcId="{322B2057-B9C8-4DF0-9809-13A0BB888520}" destId="{A20E7FAB-9A9F-464F-B2B9-17C93C8A5034}" srcOrd="2" destOrd="0" presId="urn:microsoft.com/office/officeart/2005/8/layout/hProcess11"/>
    <dgm:cxn modelId="{3D260636-45FF-4CC8-8CA8-A42E53DBE6D3}" type="presParOf" srcId="{733BB24F-E866-42A6-B30B-B249CDF1ECFF}" destId="{0F7D8CC0-864A-453D-9B36-89DC6535E9A1}" srcOrd="5" destOrd="0" presId="urn:microsoft.com/office/officeart/2005/8/layout/hProcess11"/>
    <dgm:cxn modelId="{5458F41F-1122-44DB-902E-61F3D19C511D}" type="presParOf" srcId="{733BB24F-E866-42A6-B30B-B249CDF1ECFF}" destId="{BFE3FA26-0E57-4769-94C5-278CB076F0A8}" srcOrd="6" destOrd="0" presId="urn:microsoft.com/office/officeart/2005/8/layout/hProcess11"/>
    <dgm:cxn modelId="{5DE162C6-3DED-475A-A646-F9409D63A1F1}" type="presParOf" srcId="{BFE3FA26-0E57-4769-94C5-278CB076F0A8}" destId="{7BF70C91-AFFA-463F-9239-4B3717AA2B1C}" srcOrd="0" destOrd="0" presId="urn:microsoft.com/office/officeart/2005/8/layout/hProcess11"/>
    <dgm:cxn modelId="{A5202D1D-8101-48AD-948F-742B4A538518}" type="presParOf" srcId="{BFE3FA26-0E57-4769-94C5-278CB076F0A8}" destId="{EEB686E0-7966-4AA1-9F78-EE6B812D99BD}" srcOrd="1" destOrd="0" presId="urn:microsoft.com/office/officeart/2005/8/layout/hProcess11"/>
    <dgm:cxn modelId="{474F4A13-A843-4FBA-9A4E-5CE6F3F217C5}" type="presParOf" srcId="{BFE3FA26-0E57-4769-94C5-278CB076F0A8}" destId="{A181C112-73BA-4704-8CAD-E5FEA3A65DE6}" srcOrd="2" destOrd="0" presId="urn:microsoft.com/office/officeart/2005/8/layout/hProcess11"/>
    <dgm:cxn modelId="{460ACB1C-9F2C-4F81-8B71-AD34636808C1}" type="presParOf" srcId="{733BB24F-E866-42A6-B30B-B249CDF1ECFF}" destId="{70E56D5D-4660-446D-A59E-D18507B0FE38}" srcOrd="7" destOrd="0" presId="urn:microsoft.com/office/officeart/2005/8/layout/hProcess11"/>
    <dgm:cxn modelId="{F86C3825-4E71-4ED1-97E9-5BCE12BBF530}" type="presParOf" srcId="{733BB24F-E866-42A6-B30B-B249CDF1ECFF}" destId="{D021BF3E-0B76-4EF2-B966-F6DFFD23614B}" srcOrd="8" destOrd="0" presId="urn:microsoft.com/office/officeart/2005/8/layout/hProcess11"/>
    <dgm:cxn modelId="{B828A908-2261-4F6C-B631-BB729E2230DB}" type="presParOf" srcId="{D021BF3E-0B76-4EF2-B966-F6DFFD23614B}" destId="{FDB09DEF-C9F5-4E95-88EE-BABEA07354E3}" srcOrd="0" destOrd="0" presId="urn:microsoft.com/office/officeart/2005/8/layout/hProcess11"/>
    <dgm:cxn modelId="{9E807132-8489-4D17-9E14-A13A6D396FC2}" type="presParOf" srcId="{D021BF3E-0B76-4EF2-B966-F6DFFD23614B}" destId="{680220F9-82E8-458E-8561-1B13D29889A7}" srcOrd="1" destOrd="0" presId="urn:microsoft.com/office/officeart/2005/8/layout/hProcess11"/>
    <dgm:cxn modelId="{2037BDDC-3C3F-4E45-A0FA-29000AD7A94B}" type="presParOf" srcId="{D021BF3E-0B76-4EF2-B966-F6DFFD23614B}" destId="{4CE4BB1B-74C5-4458-925E-8FCCB87800A7}" srcOrd="2" destOrd="0" presId="urn:microsoft.com/office/officeart/2005/8/layout/hProcess11"/>
    <dgm:cxn modelId="{92D9B12A-4F7B-42CE-BB15-CAB3E47387CF}" type="presParOf" srcId="{733BB24F-E866-42A6-B30B-B249CDF1ECFF}" destId="{CD003373-4D6D-45AE-A203-F855B2595CE6}" srcOrd="9" destOrd="0" presId="urn:microsoft.com/office/officeart/2005/8/layout/hProcess11"/>
    <dgm:cxn modelId="{61D655B5-0B05-4296-820D-5976BA08AB85}" type="presParOf" srcId="{733BB24F-E866-42A6-B30B-B249CDF1ECFF}" destId="{82D0EC21-D933-4887-BD4D-6E5B185DAFDB}" srcOrd="10" destOrd="0" presId="urn:microsoft.com/office/officeart/2005/8/layout/hProcess11"/>
    <dgm:cxn modelId="{E956525B-33D1-426E-8EC6-07F1C3E21D0C}" type="presParOf" srcId="{82D0EC21-D933-4887-BD4D-6E5B185DAFDB}" destId="{13EADECC-3F2C-4593-8378-26CF489192D5}" srcOrd="0" destOrd="0" presId="urn:microsoft.com/office/officeart/2005/8/layout/hProcess11"/>
    <dgm:cxn modelId="{00E006CE-280D-43AA-9FF2-D6D827DC8725}" type="presParOf" srcId="{82D0EC21-D933-4887-BD4D-6E5B185DAFDB}" destId="{772EB387-2063-41DE-9647-B1E007AAA66B}" srcOrd="1" destOrd="0" presId="urn:microsoft.com/office/officeart/2005/8/layout/hProcess11"/>
    <dgm:cxn modelId="{6A4A20EA-8CE6-4FD8-BF67-95EC1F977A5F}" type="presParOf" srcId="{82D0EC21-D933-4887-BD4D-6E5B185DAFDB}" destId="{84B6BC33-DB8E-45B1-88FF-0A4B210EE21B}" srcOrd="2" destOrd="0" presId="urn:microsoft.com/office/officeart/2005/8/layout/hProcess11"/>
    <dgm:cxn modelId="{AC78E8DE-A64A-4A59-BC4A-87F6B198D696}" type="presParOf" srcId="{733BB24F-E866-42A6-B30B-B249CDF1ECFF}" destId="{668355EB-E8C0-4B16-ADC1-629A6804F2E9}" srcOrd="11" destOrd="0" presId="urn:microsoft.com/office/officeart/2005/8/layout/hProcess11"/>
    <dgm:cxn modelId="{20F7F971-8B11-42DF-BC21-D60F7DEEB59A}" type="presParOf" srcId="{733BB24F-E866-42A6-B30B-B249CDF1ECFF}" destId="{91C41409-D1FE-42EB-8568-002812B8D908}" srcOrd="12" destOrd="0" presId="urn:microsoft.com/office/officeart/2005/8/layout/hProcess11"/>
    <dgm:cxn modelId="{5B79D91A-6545-43B2-A3A7-91B57836053F}" type="presParOf" srcId="{91C41409-D1FE-42EB-8568-002812B8D908}" destId="{87231BD9-DF15-44C5-A8A8-538481224176}" srcOrd="0" destOrd="0" presId="urn:microsoft.com/office/officeart/2005/8/layout/hProcess11"/>
    <dgm:cxn modelId="{5F40B95A-1DC0-4931-A956-90C36555037F}" type="presParOf" srcId="{91C41409-D1FE-42EB-8568-002812B8D908}" destId="{59496E77-E3EA-4324-B826-9561315BC1F3}" srcOrd="1" destOrd="0" presId="urn:microsoft.com/office/officeart/2005/8/layout/hProcess11"/>
    <dgm:cxn modelId="{1CBC0757-3391-48A4-8B92-C9A277E7C2BD}" type="presParOf" srcId="{91C41409-D1FE-42EB-8568-002812B8D908}" destId="{1790F1E5-0764-47EB-AE50-67A85102A348}" srcOrd="2" destOrd="0" presId="urn:microsoft.com/office/officeart/2005/8/layout/hProcess11"/>
    <dgm:cxn modelId="{A9C9C530-1702-47E0-961E-9BD7BB34A5AD}" type="presParOf" srcId="{733BB24F-E866-42A6-B30B-B249CDF1ECFF}" destId="{D992E9B4-DA57-4AA2-B963-742269FDA5B0}" srcOrd="13" destOrd="0" presId="urn:microsoft.com/office/officeart/2005/8/layout/hProcess11"/>
    <dgm:cxn modelId="{C304562D-2912-4D16-B19E-D3FAF42F0C7F}" type="presParOf" srcId="{733BB24F-E866-42A6-B30B-B249CDF1ECFF}" destId="{6EE6B04B-8BB3-48A2-8BB7-EE194F5DCA75}" srcOrd="14" destOrd="0" presId="urn:microsoft.com/office/officeart/2005/8/layout/hProcess11"/>
    <dgm:cxn modelId="{24156B28-E5DB-40D2-BE7A-B707FBD69D4F}" type="presParOf" srcId="{6EE6B04B-8BB3-48A2-8BB7-EE194F5DCA75}" destId="{5DECF845-7B12-4A8B-8650-565C2812E0D5}" srcOrd="0" destOrd="0" presId="urn:microsoft.com/office/officeart/2005/8/layout/hProcess11"/>
    <dgm:cxn modelId="{C1235B90-28AE-4931-9D9B-C81D0C1D0F33}" type="presParOf" srcId="{6EE6B04B-8BB3-48A2-8BB7-EE194F5DCA75}" destId="{85B6553E-BCDA-459E-A0BE-D26BE5386B15}" srcOrd="1" destOrd="0" presId="urn:microsoft.com/office/officeart/2005/8/layout/hProcess11"/>
    <dgm:cxn modelId="{AB5225B4-7B63-4B1F-9F33-61C0CAC1BAD8}" type="presParOf" srcId="{6EE6B04B-8BB3-48A2-8BB7-EE194F5DCA75}" destId="{8C8913B4-31BE-4FF7-8807-410EE8ED6561}" srcOrd="2" destOrd="0" presId="urn:microsoft.com/office/officeart/2005/8/layout/hProcess11"/>
    <dgm:cxn modelId="{E97CFE20-595A-4FC3-94FE-D62E9B045875}" type="presParOf" srcId="{733BB24F-E866-42A6-B30B-B249CDF1ECFF}" destId="{491B02D4-218E-402B-BD3A-3C2FDB7659CE}" srcOrd="15" destOrd="0" presId="urn:microsoft.com/office/officeart/2005/8/layout/hProcess11"/>
    <dgm:cxn modelId="{7ED08028-BD39-432E-B63B-93A343D14220}" type="presParOf" srcId="{733BB24F-E866-42A6-B30B-B249CDF1ECFF}" destId="{5EA83B9A-E8A8-47DE-8A9C-141EA0DE30C5}" srcOrd="16" destOrd="0" presId="urn:microsoft.com/office/officeart/2005/8/layout/hProcess11"/>
    <dgm:cxn modelId="{ECDDC138-7287-43B6-B64E-13FD3E61F358}" type="presParOf" srcId="{5EA83B9A-E8A8-47DE-8A9C-141EA0DE30C5}" destId="{C2299256-9594-4311-A1E8-5BB5E0E5C973}" srcOrd="0" destOrd="0" presId="urn:microsoft.com/office/officeart/2005/8/layout/hProcess11"/>
    <dgm:cxn modelId="{27AF229B-D7E7-4AEF-986A-EE02BAC54258}" type="presParOf" srcId="{5EA83B9A-E8A8-47DE-8A9C-141EA0DE30C5}" destId="{A7F5F2CF-CB0B-4029-AFFC-06AC79149B45}" srcOrd="1" destOrd="0" presId="urn:microsoft.com/office/officeart/2005/8/layout/hProcess11"/>
    <dgm:cxn modelId="{EDFB941D-C818-424C-A44E-9E7220F843E0}" type="presParOf" srcId="{5EA83B9A-E8A8-47DE-8A9C-141EA0DE30C5}" destId="{8F6FA401-2648-49A9-BFC8-06A0A1C758F1}" srcOrd="2" destOrd="0" presId="urn:microsoft.com/office/officeart/2005/8/layout/hProcess11"/>
    <dgm:cxn modelId="{227EBBE6-AF5E-4E90-9BFB-D19B7C04AB84}" type="presParOf" srcId="{733BB24F-E866-42A6-B30B-B249CDF1ECFF}" destId="{7614E7AF-E6B0-42BF-96C1-55DFEFE0634C}" srcOrd="17" destOrd="0" presId="urn:microsoft.com/office/officeart/2005/8/layout/hProcess11"/>
    <dgm:cxn modelId="{795EE29D-D8B0-4464-817F-384B03CD13FB}" type="presParOf" srcId="{733BB24F-E866-42A6-B30B-B249CDF1ECFF}" destId="{49D2D161-A930-48FD-967D-AEB3E96D6BB4}" srcOrd="18" destOrd="0" presId="urn:microsoft.com/office/officeart/2005/8/layout/hProcess11"/>
    <dgm:cxn modelId="{EF58B39D-D89E-4FCB-9025-43DD09206FD4}" type="presParOf" srcId="{49D2D161-A930-48FD-967D-AEB3E96D6BB4}" destId="{60007CB2-7320-46ED-B08D-E38CF46D3945}" srcOrd="0" destOrd="0" presId="urn:microsoft.com/office/officeart/2005/8/layout/hProcess11"/>
    <dgm:cxn modelId="{5A0C97BB-C783-4CB2-BFAF-223F31CB8D3D}" type="presParOf" srcId="{49D2D161-A930-48FD-967D-AEB3E96D6BB4}" destId="{82B65093-EF81-41D1-BA69-38B12CC3F0B8}" srcOrd="1" destOrd="0" presId="urn:microsoft.com/office/officeart/2005/8/layout/hProcess11"/>
    <dgm:cxn modelId="{68D550EE-2668-4B87-B852-688C6CF79862}" type="presParOf" srcId="{49D2D161-A930-48FD-967D-AEB3E96D6BB4}" destId="{2A5C8C47-F30A-49C5-B9E3-4933B31D0217}" srcOrd="2" destOrd="0" presId="urn:microsoft.com/office/officeart/2005/8/layout/hProcess11"/>
    <dgm:cxn modelId="{263F564C-3D53-48EE-812B-5415F4E13C07}" type="presParOf" srcId="{733BB24F-E866-42A6-B30B-B249CDF1ECFF}" destId="{AA411F11-2DBE-41F8-AD8A-91E4EF152374}" srcOrd="19" destOrd="0" presId="urn:microsoft.com/office/officeart/2005/8/layout/hProcess11"/>
    <dgm:cxn modelId="{6EDA45EE-0667-4512-AC7D-1E6951CA9845}" type="presParOf" srcId="{733BB24F-E866-42A6-B30B-B249CDF1ECFF}" destId="{84A05E07-9C66-4541-9F44-24D0BD87B13D}" srcOrd="20" destOrd="0" presId="urn:microsoft.com/office/officeart/2005/8/layout/hProcess11"/>
    <dgm:cxn modelId="{75BDBA89-3491-44C2-9CC4-BE2F191B928D}" type="presParOf" srcId="{84A05E07-9C66-4541-9F44-24D0BD87B13D}" destId="{CC0BC640-3688-415E-A784-957CA846C6EB}" srcOrd="0" destOrd="0" presId="urn:microsoft.com/office/officeart/2005/8/layout/hProcess11"/>
    <dgm:cxn modelId="{2A162232-30C5-4D68-8D95-9580FD3BDBD7}" type="presParOf" srcId="{84A05E07-9C66-4541-9F44-24D0BD87B13D}" destId="{F6741FEA-0652-4BBC-9CA9-AB013351E106}" srcOrd="1" destOrd="0" presId="urn:microsoft.com/office/officeart/2005/8/layout/hProcess11"/>
    <dgm:cxn modelId="{A444A36E-8283-4043-B5D0-54249DEF9043}" type="presParOf" srcId="{84A05E07-9C66-4541-9F44-24D0BD87B13D}" destId="{2789BC27-722A-489D-B7E8-397058AC5AD8}" srcOrd="2" destOrd="0" presId="urn:microsoft.com/office/officeart/2005/8/layout/hProcess11"/>
    <dgm:cxn modelId="{CA5678BD-22E6-4407-9A4A-CD6663A958E0}" type="presParOf" srcId="{733BB24F-E866-42A6-B30B-B249CDF1ECFF}" destId="{B1013A09-6C18-4720-8B19-702281AE8F11}" srcOrd="21" destOrd="0" presId="urn:microsoft.com/office/officeart/2005/8/layout/hProcess11"/>
    <dgm:cxn modelId="{2E02EEF1-F01F-495D-841B-4409339AEBB9}" type="presParOf" srcId="{733BB24F-E866-42A6-B30B-B249CDF1ECFF}" destId="{D1F8EF21-E0C1-4C67-B6D7-5AD4D571C76E}" srcOrd="22" destOrd="0" presId="urn:microsoft.com/office/officeart/2005/8/layout/hProcess11"/>
    <dgm:cxn modelId="{071410EC-E2AE-49B5-951E-6708D0097E1B}" type="presParOf" srcId="{D1F8EF21-E0C1-4C67-B6D7-5AD4D571C76E}" destId="{D3638170-4361-4E98-B846-CEFE12604B3F}" srcOrd="0" destOrd="0" presId="urn:microsoft.com/office/officeart/2005/8/layout/hProcess11"/>
    <dgm:cxn modelId="{AD830E82-72E0-43C7-B526-C63DE7E03506}" type="presParOf" srcId="{D1F8EF21-E0C1-4C67-B6D7-5AD4D571C76E}" destId="{F7F054E0-666F-433C-8C8B-925840871349}" srcOrd="1" destOrd="0" presId="urn:microsoft.com/office/officeart/2005/8/layout/hProcess11"/>
    <dgm:cxn modelId="{C71CED11-6488-43B5-9632-15519512A6B0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A91F801-5A64-405B-A32C-BACC99657743}" type="presOf" srcId="{A75F8C48-07A5-4CB2-8C25-AEE3A0578390}" destId="{7BF70C91-AFFA-463F-9239-4B3717AA2B1C}" srcOrd="0" destOrd="0" presId="urn:microsoft.com/office/officeart/2005/8/layout/hProcess11"/>
    <dgm:cxn modelId="{D6746B05-1E8C-443E-9439-063E2655A45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EC599C0F-0334-463B-9B01-6FBD8F7027AA}" type="presOf" srcId="{0587FAA8-E387-47F4-96D2-C904091621C1}" destId="{87231BD9-DF15-44C5-A8A8-538481224176}" srcOrd="0" destOrd="0" presId="urn:microsoft.com/office/officeart/2005/8/layout/hProcess11"/>
    <dgm:cxn modelId="{A9F8A116-10E7-4FA6-91DF-6176625E4E5E}" type="presOf" srcId="{B5FD781D-84A5-46C5-9B8C-403A7FCA1F98}" destId="{13EADECC-3F2C-4593-8378-26CF489192D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C58C2D8B-43E2-4A0A-95CA-1CF0B0ACFF01}" type="presOf" srcId="{5B4B4987-9950-4B39-9757-D78BF9434128}" destId="{CC0BC640-3688-415E-A784-957CA846C6EB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2882795-80B9-4930-8BB1-607D2E7FB30F}" type="presOf" srcId="{B08D2644-5081-4FDE-ACEF-D6210FE992E0}" destId="{72910FDE-0149-4690-843E-D7FC91EF00C7}" srcOrd="0" destOrd="0" presId="urn:microsoft.com/office/officeart/2005/8/layout/hProcess11"/>
    <dgm:cxn modelId="{CAE3E596-53F3-4518-AF8D-D69964A5D535}" type="presOf" srcId="{707449E5-918D-4EDB-83AF-E5BF3033C8FB}" destId="{D3638170-4361-4E98-B846-CEFE12604B3F}" srcOrd="0" destOrd="0" presId="urn:microsoft.com/office/officeart/2005/8/layout/hProcess11"/>
    <dgm:cxn modelId="{5D7DA6A0-25F1-4A33-873D-11E7167E1691}" type="presOf" srcId="{824C7FFC-18F1-40F9-9763-DECA21F614D6}" destId="{FDB09DEF-C9F5-4E95-88EE-BABEA07354E3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BF7D8FB5-4028-4FA5-BB02-FDF3445E2FCB}" type="presOf" srcId="{35F275C2-FAD1-4132-99F9-D6AD8B4FFBC1}" destId="{7B1C806F-479D-43C3-BD40-CE9790528286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24BBF8C4-13B3-473D-BCA0-97B12479908F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8F778F5-D385-4937-AF91-E474CF2C3DA8}" type="presOf" srcId="{6DFDA425-0CDE-458B-8856-1E8179982736}" destId="{C2299256-9594-4311-A1E8-5BB5E0E5C973}" srcOrd="0" destOrd="0" presId="urn:microsoft.com/office/officeart/2005/8/layout/hProcess11"/>
    <dgm:cxn modelId="{387B9FF6-5356-4C6E-BB1B-25BC365F8DFD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18F2E549-95BA-4C4C-B193-A2F26427FBF2}" type="presParOf" srcId="{733BB24F-E866-42A6-B30B-B249CDF1ECFF}" destId="{2DF654BC-9BAB-4A64-AAB5-FEF7E1B565D9}" srcOrd="0" destOrd="0" presId="urn:microsoft.com/office/officeart/2005/8/layout/hProcess11"/>
    <dgm:cxn modelId="{4FADDE65-2184-464C-AE6C-C64557CE3B25}" type="presParOf" srcId="{2DF654BC-9BAB-4A64-AAB5-FEF7E1B565D9}" destId="{242F9266-E9C4-4693-A36F-BF546BD553E9}" srcOrd="0" destOrd="0" presId="urn:microsoft.com/office/officeart/2005/8/layout/hProcess11"/>
    <dgm:cxn modelId="{CB56AE65-34B2-4F5E-997B-A6CA80477088}" type="presParOf" srcId="{2DF654BC-9BAB-4A64-AAB5-FEF7E1B565D9}" destId="{F272DB5F-7328-4730-BEDE-D614B6A4C56A}" srcOrd="1" destOrd="0" presId="urn:microsoft.com/office/officeart/2005/8/layout/hProcess11"/>
    <dgm:cxn modelId="{C5A0DCC3-2D22-4C67-90B4-633092555F55}" type="presParOf" srcId="{2DF654BC-9BAB-4A64-AAB5-FEF7E1B565D9}" destId="{079996B0-166D-4F9E-87DC-CCAE843343A5}" srcOrd="2" destOrd="0" presId="urn:microsoft.com/office/officeart/2005/8/layout/hProcess11"/>
    <dgm:cxn modelId="{DC94E73A-E9AD-40B3-93C2-E2D1FE2876AC}" type="presParOf" srcId="{733BB24F-E866-42A6-B30B-B249CDF1ECFF}" destId="{E676F9F3-3D23-4AA8-8C7C-0DD9FAFDD1D2}" srcOrd="1" destOrd="0" presId="urn:microsoft.com/office/officeart/2005/8/layout/hProcess11"/>
    <dgm:cxn modelId="{82D85D99-26DB-42BE-A263-5F2CBC409554}" type="presParOf" srcId="{733BB24F-E866-42A6-B30B-B249CDF1ECFF}" destId="{C6064271-FDDF-4DD2-8638-894BD0E45F00}" srcOrd="2" destOrd="0" presId="urn:microsoft.com/office/officeart/2005/8/layout/hProcess11"/>
    <dgm:cxn modelId="{512A1A61-126C-48FD-8956-C13FEFA9B9DA}" type="presParOf" srcId="{C6064271-FDDF-4DD2-8638-894BD0E45F00}" destId="{7B1C806F-479D-43C3-BD40-CE9790528286}" srcOrd="0" destOrd="0" presId="urn:microsoft.com/office/officeart/2005/8/layout/hProcess11"/>
    <dgm:cxn modelId="{23B8E1E2-207A-484D-B50E-E23304B942F2}" type="presParOf" srcId="{C6064271-FDDF-4DD2-8638-894BD0E45F00}" destId="{E97BDB6D-3096-4E99-87A8-26E9E0A16798}" srcOrd="1" destOrd="0" presId="urn:microsoft.com/office/officeart/2005/8/layout/hProcess11"/>
    <dgm:cxn modelId="{975D68E0-31AB-45ED-8FBB-14B99437451F}" type="presParOf" srcId="{C6064271-FDDF-4DD2-8638-894BD0E45F00}" destId="{1E3F033F-2BAD-4C8F-82F2-6B6938C47E8D}" srcOrd="2" destOrd="0" presId="urn:microsoft.com/office/officeart/2005/8/layout/hProcess11"/>
    <dgm:cxn modelId="{D1FCF84F-B9D3-424D-9218-C48B3CF7C7A7}" type="presParOf" srcId="{733BB24F-E866-42A6-B30B-B249CDF1ECFF}" destId="{5C4C5C17-BA90-4BD7-9A77-B871F6594FB9}" srcOrd="3" destOrd="0" presId="urn:microsoft.com/office/officeart/2005/8/layout/hProcess11"/>
    <dgm:cxn modelId="{C5FDE268-BE59-4B8A-B97D-30A7D308F273}" type="presParOf" srcId="{733BB24F-E866-42A6-B30B-B249CDF1ECFF}" destId="{322B2057-B9C8-4DF0-9809-13A0BB888520}" srcOrd="4" destOrd="0" presId="urn:microsoft.com/office/officeart/2005/8/layout/hProcess11"/>
    <dgm:cxn modelId="{EEB03650-3909-4178-B8D0-3D0C5EFE776E}" type="presParOf" srcId="{322B2057-B9C8-4DF0-9809-13A0BB888520}" destId="{72910FDE-0149-4690-843E-D7FC91EF00C7}" srcOrd="0" destOrd="0" presId="urn:microsoft.com/office/officeart/2005/8/layout/hProcess11"/>
    <dgm:cxn modelId="{5DA04EC0-C4FD-4F37-8B48-964BF146F663}" type="presParOf" srcId="{322B2057-B9C8-4DF0-9809-13A0BB888520}" destId="{D513050E-698B-466B-A67F-792270BA55CA}" srcOrd="1" destOrd="0" presId="urn:microsoft.com/office/officeart/2005/8/layout/hProcess11"/>
    <dgm:cxn modelId="{F9D87C88-6BF5-42C4-82F3-BB98668B9401}" type="presParOf" srcId="{322B2057-B9C8-4DF0-9809-13A0BB888520}" destId="{A20E7FAB-9A9F-464F-B2B9-17C93C8A5034}" srcOrd="2" destOrd="0" presId="urn:microsoft.com/office/officeart/2005/8/layout/hProcess11"/>
    <dgm:cxn modelId="{E4676D11-785D-4EFB-A5DE-8E0F6C3E9821}" type="presParOf" srcId="{733BB24F-E866-42A6-B30B-B249CDF1ECFF}" destId="{0F7D8CC0-864A-453D-9B36-89DC6535E9A1}" srcOrd="5" destOrd="0" presId="urn:microsoft.com/office/officeart/2005/8/layout/hProcess11"/>
    <dgm:cxn modelId="{279808B0-431E-4A54-A4BB-4331AB2F8195}" type="presParOf" srcId="{733BB24F-E866-42A6-B30B-B249CDF1ECFF}" destId="{BFE3FA26-0E57-4769-94C5-278CB076F0A8}" srcOrd="6" destOrd="0" presId="urn:microsoft.com/office/officeart/2005/8/layout/hProcess11"/>
    <dgm:cxn modelId="{1E1F88E9-FEBB-41CD-8948-E0DBCEF4D4D2}" type="presParOf" srcId="{BFE3FA26-0E57-4769-94C5-278CB076F0A8}" destId="{7BF70C91-AFFA-463F-9239-4B3717AA2B1C}" srcOrd="0" destOrd="0" presId="urn:microsoft.com/office/officeart/2005/8/layout/hProcess11"/>
    <dgm:cxn modelId="{C13BEC93-54FA-4F0D-B844-D17A332D2557}" type="presParOf" srcId="{BFE3FA26-0E57-4769-94C5-278CB076F0A8}" destId="{EEB686E0-7966-4AA1-9F78-EE6B812D99BD}" srcOrd="1" destOrd="0" presId="urn:microsoft.com/office/officeart/2005/8/layout/hProcess11"/>
    <dgm:cxn modelId="{7A7E7D86-9FCE-4B76-AEA8-3C383D0888BD}" type="presParOf" srcId="{BFE3FA26-0E57-4769-94C5-278CB076F0A8}" destId="{A181C112-73BA-4704-8CAD-E5FEA3A65DE6}" srcOrd="2" destOrd="0" presId="urn:microsoft.com/office/officeart/2005/8/layout/hProcess11"/>
    <dgm:cxn modelId="{731A4F9D-C3BB-48C7-9E2F-652B92D064D3}" type="presParOf" srcId="{733BB24F-E866-42A6-B30B-B249CDF1ECFF}" destId="{70E56D5D-4660-446D-A59E-D18507B0FE38}" srcOrd="7" destOrd="0" presId="urn:microsoft.com/office/officeart/2005/8/layout/hProcess11"/>
    <dgm:cxn modelId="{A09FA9C1-B009-4EC3-AB53-36E3BDA7E66F}" type="presParOf" srcId="{733BB24F-E866-42A6-B30B-B249CDF1ECFF}" destId="{D021BF3E-0B76-4EF2-B966-F6DFFD23614B}" srcOrd="8" destOrd="0" presId="urn:microsoft.com/office/officeart/2005/8/layout/hProcess11"/>
    <dgm:cxn modelId="{C50B4DFD-E7DE-4C67-90F4-ED11BBACF1C6}" type="presParOf" srcId="{D021BF3E-0B76-4EF2-B966-F6DFFD23614B}" destId="{FDB09DEF-C9F5-4E95-88EE-BABEA07354E3}" srcOrd="0" destOrd="0" presId="urn:microsoft.com/office/officeart/2005/8/layout/hProcess11"/>
    <dgm:cxn modelId="{EDA6777C-D500-4115-A397-8A7DFDC1EA89}" type="presParOf" srcId="{D021BF3E-0B76-4EF2-B966-F6DFFD23614B}" destId="{680220F9-82E8-458E-8561-1B13D29889A7}" srcOrd="1" destOrd="0" presId="urn:microsoft.com/office/officeart/2005/8/layout/hProcess11"/>
    <dgm:cxn modelId="{9D5C40B2-C6B4-4EAE-9C4B-226250888752}" type="presParOf" srcId="{D021BF3E-0B76-4EF2-B966-F6DFFD23614B}" destId="{4CE4BB1B-74C5-4458-925E-8FCCB87800A7}" srcOrd="2" destOrd="0" presId="urn:microsoft.com/office/officeart/2005/8/layout/hProcess11"/>
    <dgm:cxn modelId="{BFFE1030-FB46-4DB2-8247-5A822386C02A}" type="presParOf" srcId="{733BB24F-E866-42A6-B30B-B249CDF1ECFF}" destId="{CD003373-4D6D-45AE-A203-F855B2595CE6}" srcOrd="9" destOrd="0" presId="urn:microsoft.com/office/officeart/2005/8/layout/hProcess11"/>
    <dgm:cxn modelId="{66A724FD-A746-46FC-8B46-D7E884B6095E}" type="presParOf" srcId="{733BB24F-E866-42A6-B30B-B249CDF1ECFF}" destId="{82D0EC21-D933-4887-BD4D-6E5B185DAFDB}" srcOrd="10" destOrd="0" presId="urn:microsoft.com/office/officeart/2005/8/layout/hProcess11"/>
    <dgm:cxn modelId="{0576ACA9-35E7-42D7-B052-3388048C92A1}" type="presParOf" srcId="{82D0EC21-D933-4887-BD4D-6E5B185DAFDB}" destId="{13EADECC-3F2C-4593-8378-26CF489192D5}" srcOrd="0" destOrd="0" presId="urn:microsoft.com/office/officeart/2005/8/layout/hProcess11"/>
    <dgm:cxn modelId="{2A7711F4-6852-4B43-8E08-55A1788E0A6F}" type="presParOf" srcId="{82D0EC21-D933-4887-BD4D-6E5B185DAFDB}" destId="{772EB387-2063-41DE-9647-B1E007AAA66B}" srcOrd="1" destOrd="0" presId="urn:microsoft.com/office/officeart/2005/8/layout/hProcess11"/>
    <dgm:cxn modelId="{C7D9C55D-8416-4E91-B52F-34BC4BD00AF1}" type="presParOf" srcId="{82D0EC21-D933-4887-BD4D-6E5B185DAFDB}" destId="{84B6BC33-DB8E-45B1-88FF-0A4B210EE21B}" srcOrd="2" destOrd="0" presId="urn:microsoft.com/office/officeart/2005/8/layout/hProcess11"/>
    <dgm:cxn modelId="{EC093336-96E4-45EE-8544-0FDDF8A0C8A1}" type="presParOf" srcId="{733BB24F-E866-42A6-B30B-B249CDF1ECFF}" destId="{668355EB-E8C0-4B16-ADC1-629A6804F2E9}" srcOrd="11" destOrd="0" presId="urn:microsoft.com/office/officeart/2005/8/layout/hProcess11"/>
    <dgm:cxn modelId="{E3ADE7F5-937C-4DD2-BD4F-973F7F7E790D}" type="presParOf" srcId="{733BB24F-E866-42A6-B30B-B249CDF1ECFF}" destId="{91C41409-D1FE-42EB-8568-002812B8D908}" srcOrd="12" destOrd="0" presId="urn:microsoft.com/office/officeart/2005/8/layout/hProcess11"/>
    <dgm:cxn modelId="{D5619D15-BE68-4D6A-8033-857A5BD6E837}" type="presParOf" srcId="{91C41409-D1FE-42EB-8568-002812B8D908}" destId="{87231BD9-DF15-44C5-A8A8-538481224176}" srcOrd="0" destOrd="0" presId="urn:microsoft.com/office/officeart/2005/8/layout/hProcess11"/>
    <dgm:cxn modelId="{0BE01987-CE52-495E-9CE8-0D25721DDFD8}" type="presParOf" srcId="{91C41409-D1FE-42EB-8568-002812B8D908}" destId="{59496E77-E3EA-4324-B826-9561315BC1F3}" srcOrd="1" destOrd="0" presId="urn:microsoft.com/office/officeart/2005/8/layout/hProcess11"/>
    <dgm:cxn modelId="{63837B88-1CFB-4C7E-8D17-F30CD00EB87A}" type="presParOf" srcId="{91C41409-D1FE-42EB-8568-002812B8D908}" destId="{1790F1E5-0764-47EB-AE50-67A85102A348}" srcOrd="2" destOrd="0" presId="urn:microsoft.com/office/officeart/2005/8/layout/hProcess11"/>
    <dgm:cxn modelId="{FF233BCD-AA60-4651-8714-CB5F682C0AB2}" type="presParOf" srcId="{733BB24F-E866-42A6-B30B-B249CDF1ECFF}" destId="{D992E9B4-DA57-4AA2-B963-742269FDA5B0}" srcOrd="13" destOrd="0" presId="urn:microsoft.com/office/officeart/2005/8/layout/hProcess11"/>
    <dgm:cxn modelId="{5767ABC0-9211-4E49-A11A-EEF5A14BFB97}" type="presParOf" srcId="{733BB24F-E866-42A6-B30B-B249CDF1ECFF}" destId="{6EE6B04B-8BB3-48A2-8BB7-EE194F5DCA75}" srcOrd="14" destOrd="0" presId="urn:microsoft.com/office/officeart/2005/8/layout/hProcess11"/>
    <dgm:cxn modelId="{4818B6B6-FF9C-46D8-8307-8802C554B5DF}" type="presParOf" srcId="{6EE6B04B-8BB3-48A2-8BB7-EE194F5DCA75}" destId="{5DECF845-7B12-4A8B-8650-565C2812E0D5}" srcOrd="0" destOrd="0" presId="urn:microsoft.com/office/officeart/2005/8/layout/hProcess11"/>
    <dgm:cxn modelId="{251028A2-454B-4980-9A39-006732970544}" type="presParOf" srcId="{6EE6B04B-8BB3-48A2-8BB7-EE194F5DCA75}" destId="{85B6553E-BCDA-459E-A0BE-D26BE5386B15}" srcOrd="1" destOrd="0" presId="urn:microsoft.com/office/officeart/2005/8/layout/hProcess11"/>
    <dgm:cxn modelId="{8EEC937C-1D97-46F1-9709-60E919D0F0B6}" type="presParOf" srcId="{6EE6B04B-8BB3-48A2-8BB7-EE194F5DCA75}" destId="{8C8913B4-31BE-4FF7-8807-410EE8ED6561}" srcOrd="2" destOrd="0" presId="urn:microsoft.com/office/officeart/2005/8/layout/hProcess11"/>
    <dgm:cxn modelId="{4869C9EE-87BE-4904-98B9-B8536ECC0808}" type="presParOf" srcId="{733BB24F-E866-42A6-B30B-B249CDF1ECFF}" destId="{491B02D4-218E-402B-BD3A-3C2FDB7659CE}" srcOrd="15" destOrd="0" presId="urn:microsoft.com/office/officeart/2005/8/layout/hProcess11"/>
    <dgm:cxn modelId="{90027365-E6A9-4FA7-9E23-CD95AF959F17}" type="presParOf" srcId="{733BB24F-E866-42A6-B30B-B249CDF1ECFF}" destId="{5EA83B9A-E8A8-47DE-8A9C-141EA0DE30C5}" srcOrd="16" destOrd="0" presId="urn:microsoft.com/office/officeart/2005/8/layout/hProcess11"/>
    <dgm:cxn modelId="{19BB63E9-53F9-4737-8744-8354679BDFF9}" type="presParOf" srcId="{5EA83B9A-E8A8-47DE-8A9C-141EA0DE30C5}" destId="{C2299256-9594-4311-A1E8-5BB5E0E5C973}" srcOrd="0" destOrd="0" presId="urn:microsoft.com/office/officeart/2005/8/layout/hProcess11"/>
    <dgm:cxn modelId="{003D2D15-2C65-492E-8556-487B91CDDA15}" type="presParOf" srcId="{5EA83B9A-E8A8-47DE-8A9C-141EA0DE30C5}" destId="{A7F5F2CF-CB0B-4029-AFFC-06AC79149B45}" srcOrd="1" destOrd="0" presId="urn:microsoft.com/office/officeart/2005/8/layout/hProcess11"/>
    <dgm:cxn modelId="{46B61042-FD82-4753-8AE8-AA6F0F436A3E}" type="presParOf" srcId="{5EA83B9A-E8A8-47DE-8A9C-141EA0DE30C5}" destId="{8F6FA401-2648-49A9-BFC8-06A0A1C758F1}" srcOrd="2" destOrd="0" presId="urn:microsoft.com/office/officeart/2005/8/layout/hProcess11"/>
    <dgm:cxn modelId="{E8083F36-9C8D-4231-A23C-D24DD312FC59}" type="presParOf" srcId="{733BB24F-E866-42A6-B30B-B249CDF1ECFF}" destId="{7614E7AF-E6B0-42BF-96C1-55DFEFE0634C}" srcOrd="17" destOrd="0" presId="urn:microsoft.com/office/officeart/2005/8/layout/hProcess11"/>
    <dgm:cxn modelId="{35B7D8F1-B69A-47A0-A26E-BAD06073C38D}" type="presParOf" srcId="{733BB24F-E866-42A6-B30B-B249CDF1ECFF}" destId="{49D2D161-A930-48FD-967D-AEB3E96D6BB4}" srcOrd="18" destOrd="0" presId="urn:microsoft.com/office/officeart/2005/8/layout/hProcess11"/>
    <dgm:cxn modelId="{A3D13562-F0A1-4407-BD82-DC6191F16910}" type="presParOf" srcId="{49D2D161-A930-48FD-967D-AEB3E96D6BB4}" destId="{60007CB2-7320-46ED-B08D-E38CF46D3945}" srcOrd="0" destOrd="0" presId="urn:microsoft.com/office/officeart/2005/8/layout/hProcess11"/>
    <dgm:cxn modelId="{C7DA7289-0119-429D-8EE7-D453710B112D}" type="presParOf" srcId="{49D2D161-A930-48FD-967D-AEB3E96D6BB4}" destId="{82B65093-EF81-41D1-BA69-38B12CC3F0B8}" srcOrd="1" destOrd="0" presId="urn:microsoft.com/office/officeart/2005/8/layout/hProcess11"/>
    <dgm:cxn modelId="{60541720-7155-4887-902A-F3700E831035}" type="presParOf" srcId="{49D2D161-A930-48FD-967D-AEB3E96D6BB4}" destId="{2A5C8C47-F30A-49C5-B9E3-4933B31D0217}" srcOrd="2" destOrd="0" presId="urn:microsoft.com/office/officeart/2005/8/layout/hProcess11"/>
    <dgm:cxn modelId="{71832B56-6A19-4D98-A13B-A2EA42A171C7}" type="presParOf" srcId="{733BB24F-E866-42A6-B30B-B249CDF1ECFF}" destId="{AA411F11-2DBE-41F8-AD8A-91E4EF152374}" srcOrd="19" destOrd="0" presId="urn:microsoft.com/office/officeart/2005/8/layout/hProcess11"/>
    <dgm:cxn modelId="{1D4938D1-0D66-4BDC-9D24-00752D079D48}" type="presParOf" srcId="{733BB24F-E866-42A6-B30B-B249CDF1ECFF}" destId="{84A05E07-9C66-4541-9F44-24D0BD87B13D}" srcOrd="20" destOrd="0" presId="urn:microsoft.com/office/officeart/2005/8/layout/hProcess11"/>
    <dgm:cxn modelId="{041C83E5-52A1-45C9-A548-C6F81DBAFCDB}" type="presParOf" srcId="{84A05E07-9C66-4541-9F44-24D0BD87B13D}" destId="{CC0BC640-3688-415E-A784-957CA846C6EB}" srcOrd="0" destOrd="0" presId="urn:microsoft.com/office/officeart/2005/8/layout/hProcess11"/>
    <dgm:cxn modelId="{621649EC-4B7D-4903-86E4-FD07E069D745}" type="presParOf" srcId="{84A05E07-9C66-4541-9F44-24D0BD87B13D}" destId="{F6741FEA-0652-4BBC-9CA9-AB013351E106}" srcOrd="1" destOrd="0" presId="urn:microsoft.com/office/officeart/2005/8/layout/hProcess11"/>
    <dgm:cxn modelId="{84F0F0B7-E01B-4F80-8B89-569BC322EB3D}" type="presParOf" srcId="{84A05E07-9C66-4541-9F44-24D0BD87B13D}" destId="{2789BC27-722A-489D-B7E8-397058AC5AD8}" srcOrd="2" destOrd="0" presId="urn:microsoft.com/office/officeart/2005/8/layout/hProcess11"/>
    <dgm:cxn modelId="{BB66E640-5D0E-4D7C-88FC-C47C1A9ECCBF}" type="presParOf" srcId="{733BB24F-E866-42A6-B30B-B249CDF1ECFF}" destId="{B1013A09-6C18-4720-8B19-702281AE8F11}" srcOrd="21" destOrd="0" presId="urn:microsoft.com/office/officeart/2005/8/layout/hProcess11"/>
    <dgm:cxn modelId="{F454ABA9-E18C-4E09-8EC9-3E6713E7D09D}" type="presParOf" srcId="{733BB24F-E866-42A6-B30B-B249CDF1ECFF}" destId="{D1F8EF21-E0C1-4C67-B6D7-5AD4D571C76E}" srcOrd="22" destOrd="0" presId="urn:microsoft.com/office/officeart/2005/8/layout/hProcess11"/>
    <dgm:cxn modelId="{3C0B9819-BE1B-42E3-953E-CEE9099A2F17}" type="presParOf" srcId="{D1F8EF21-E0C1-4C67-B6D7-5AD4D571C76E}" destId="{D3638170-4361-4E98-B846-CEFE12604B3F}" srcOrd="0" destOrd="0" presId="urn:microsoft.com/office/officeart/2005/8/layout/hProcess11"/>
    <dgm:cxn modelId="{75A00270-8DBA-4251-9EB5-CC96B288D7BE}" type="presParOf" srcId="{D1F8EF21-E0C1-4C67-B6D7-5AD4D571C76E}" destId="{F7F054E0-666F-433C-8C8B-925840871349}" srcOrd="1" destOrd="0" presId="urn:microsoft.com/office/officeart/2005/8/layout/hProcess11"/>
    <dgm:cxn modelId="{D338DA62-E989-4FA2-97FE-63786EFEE2B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A042262-CD2A-49B8-AE94-E95A716080EC}" type="presOf" srcId="{6DFDA425-0CDE-458B-8856-1E8179982736}" destId="{C2299256-9594-4311-A1E8-5BB5E0E5C973}" srcOrd="0" destOrd="0" presId="urn:microsoft.com/office/officeart/2005/8/layout/hProcess11"/>
    <dgm:cxn modelId="{EA3F7047-7950-47C2-8992-00D435A4C095}" type="presOf" srcId="{CD29F1F1-90D0-49DF-A053-E9EE3AA2F9C3}" destId="{5DECF845-7B12-4A8B-8650-565C2812E0D5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1DEF0969-D474-4956-84FB-5BF1078A28E4}" type="presOf" srcId="{35F275C2-FAD1-4132-99F9-D6AD8B4FFBC1}" destId="{7B1C806F-479D-43C3-BD40-CE9790528286}" srcOrd="0" destOrd="0" presId="urn:microsoft.com/office/officeart/2005/8/layout/hProcess11"/>
    <dgm:cxn modelId="{50277C69-DC1F-48FA-B1B4-531EB4B91012}" type="presOf" srcId="{0587FAA8-E387-47F4-96D2-C904091621C1}" destId="{87231BD9-DF15-44C5-A8A8-538481224176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98860152-3EFD-4943-ACC4-542CDF4B70A3}" type="presOf" srcId="{A75F8C48-07A5-4CB2-8C25-AEE3A0578390}" destId="{7BF70C91-AFFA-463F-9239-4B3717AA2B1C}" srcOrd="0" destOrd="0" presId="urn:microsoft.com/office/officeart/2005/8/layout/hProcess11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8EF61D93-7C91-43AC-B438-898D395228DA}" type="presOf" srcId="{B08D2644-5081-4FDE-ACEF-D6210FE992E0}" destId="{72910FDE-0149-4690-843E-D7FC91EF00C7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BFC9C695-3783-495A-972D-FDFE1CB5FA0F}" type="presOf" srcId="{707449E5-918D-4EDB-83AF-E5BF3033C8FB}" destId="{D3638170-4361-4E98-B846-CEFE12604B3F}" srcOrd="0" destOrd="0" presId="urn:microsoft.com/office/officeart/2005/8/layout/hProcess11"/>
    <dgm:cxn modelId="{9E1DA799-EE6A-4404-B460-66FFADB4E78A}" type="presOf" srcId="{824C7FFC-18F1-40F9-9763-DECA21F614D6}" destId="{FDB09DEF-C9F5-4E95-88EE-BABEA07354E3}" srcOrd="0" destOrd="0" presId="urn:microsoft.com/office/officeart/2005/8/layout/hProcess11"/>
    <dgm:cxn modelId="{D24A939E-05A4-44C1-A60B-11993D451B95}" type="presOf" srcId="{5B4B4987-9950-4B39-9757-D78BF9434128}" destId="{CC0BC640-3688-415E-A784-957CA846C6EB}" srcOrd="0" destOrd="0" presId="urn:microsoft.com/office/officeart/2005/8/layout/hProcess11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C203BEA3-6882-412E-BEEC-922A3816F3B4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6D7857C6-8350-499C-8003-3D0F4BEE8110}" type="presOf" srcId="{B5FD781D-84A5-46C5-9B8C-403A7FCA1F98}" destId="{13EADECC-3F2C-4593-8378-26CF489192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240B7BF3-6AE6-45DA-BF80-19B19146FE40}" type="presOf" srcId="{9C3DC5A0-605F-4E24-B311-298B88C899EA}" destId="{60007CB2-7320-46ED-B08D-E38CF46D394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F4D86FF5-147A-4402-A977-CB90D1282100}" type="presParOf" srcId="{733BB24F-E866-42A6-B30B-B249CDF1ECFF}" destId="{2DF654BC-9BAB-4A64-AAB5-FEF7E1B565D9}" srcOrd="0" destOrd="0" presId="urn:microsoft.com/office/officeart/2005/8/layout/hProcess11"/>
    <dgm:cxn modelId="{91598233-FB1C-4DE0-8423-9A64B3C13569}" type="presParOf" srcId="{2DF654BC-9BAB-4A64-AAB5-FEF7E1B565D9}" destId="{242F9266-E9C4-4693-A36F-BF546BD553E9}" srcOrd="0" destOrd="0" presId="urn:microsoft.com/office/officeart/2005/8/layout/hProcess11"/>
    <dgm:cxn modelId="{E01DE358-BB17-4751-ABBF-72CDDE04C553}" type="presParOf" srcId="{2DF654BC-9BAB-4A64-AAB5-FEF7E1B565D9}" destId="{F272DB5F-7328-4730-BEDE-D614B6A4C56A}" srcOrd="1" destOrd="0" presId="urn:microsoft.com/office/officeart/2005/8/layout/hProcess11"/>
    <dgm:cxn modelId="{054511D8-B7BA-4B1F-A91E-E2FFDE00825F}" type="presParOf" srcId="{2DF654BC-9BAB-4A64-AAB5-FEF7E1B565D9}" destId="{079996B0-166D-4F9E-87DC-CCAE843343A5}" srcOrd="2" destOrd="0" presId="urn:microsoft.com/office/officeart/2005/8/layout/hProcess11"/>
    <dgm:cxn modelId="{C731711F-B11C-444A-8589-C1EAA7407DFD}" type="presParOf" srcId="{733BB24F-E866-42A6-B30B-B249CDF1ECFF}" destId="{E676F9F3-3D23-4AA8-8C7C-0DD9FAFDD1D2}" srcOrd="1" destOrd="0" presId="urn:microsoft.com/office/officeart/2005/8/layout/hProcess11"/>
    <dgm:cxn modelId="{9B995A4D-D83C-4ADB-BD2C-08CD3359C6D4}" type="presParOf" srcId="{733BB24F-E866-42A6-B30B-B249CDF1ECFF}" destId="{C6064271-FDDF-4DD2-8638-894BD0E45F00}" srcOrd="2" destOrd="0" presId="urn:microsoft.com/office/officeart/2005/8/layout/hProcess11"/>
    <dgm:cxn modelId="{F2096757-3787-4EEA-9F26-4C8347C93B52}" type="presParOf" srcId="{C6064271-FDDF-4DD2-8638-894BD0E45F00}" destId="{7B1C806F-479D-43C3-BD40-CE9790528286}" srcOrd="0" destOrd="0" presId="urn:microsoft.com/office/officeart/2005/8/layout/hProcess11"/>
    <dgm:cxn modelId="{733E5C1F-50CA-4CF2-AEBA-0030ABD4E6E6}" type="presParOf" srcId="{C6064271-FDDF-4DD2-8638-894BD0E45F00}" destId="{E97BDB6D-3096-4E99-87A8-26E9E0A16798}" srcOrd="1" destOrd="0" presId="urn:microsoft.com/office/officeart/2005/8/layout/hProcess11"/>
    <dgm:cxn modelId="{95D5576F-E14F-4068-9F98-63D65B8EA99C}" type="presParOf" srcId="{C6064271-FDDF-4DD2-8638-894BD0E45F00}" destId="{1E3F033F-2BAD-4C8F-82F2-6B6938C47E8D}" srcOrd="2" destOrd="0" presId="urn:microsoft.com/office/officeart/2005/8/layout/hProcess11"/>
    <dgm:cxn modelId="{146EDDF8-4B02-4105-ACA9-450A9580D738}" type="presParOf" srcId="{733BB24F-E866-42A6-B30B-B249CDF1ECFF}" destId="{5C4C5C17-BA90-4BD7-9A77-B871F6594FB9}" srcOrd="3" destOrd="0" presId="urn:microsoft.com/office/officeart/2005/8/layout/hProcess11"/>
    <dgm:cxn modelId="{A7CD3EEE-5AB2-4C54-B549-0DF38758432B}" type="presParOf" srcId="{733BB24F-E866-42A6-B30B-B249CDF1ECFF}" destId="{322B2057-B9C8-4DF0-9809-13A0BB888520}" srcOrd="4" destOrd="0" presId="urn:microsoft.com/office/officeart/2005/8/layout/hProcess11"/>
    <dgm:cxn modelId="{5ADE950A-DD88-4DE7-8B89-7ECBDCCD44B1}" type="presParOf" srcId="{322B2057-B9C8-4DF0-9809-13A0BB888520}" destId="{72910FDE-0149-4690-843E-D7FC91EF00C7}" srcOrd="0" destOrd="0" presId="urn:microsoft.com/office/officeart/2005/8/layout/hProcess11"/>
    <dgm:cxn modelId="{322E5553-6BD3-45B2-B6FE-E08BBCD8AEA6}" type="presParOf" srcId="{322B2057-B9C8-4DF0-9809-13A0BB888520}" destId="{D513050E-698B-466B-A67F-792270BA55CA}" srcOrd="1" destOrd="0" presId="urn:microsoft.com/office/officeart/2005/8/layout/hProcess11"/>
    <dgm:cxn modelId="{9E15ABC8-DD47-48A5-8BB6-9A700088A7F0}" type="presParOf" srcId="{322B2057-B9C8-4DF0-9809-13A0BB888520}" destId="{A20E7FAB-9A9F-464F-B2B9-17C93C8A5034}" srcOrd="2" destOrd="0" presId="urn:microsoft.com/office/officeart/2005/8/layout/hProcess11"/>
    <dgm:cxn modelId="{3883A32A-0805-4D83-9383-371007D326F3}" type="presParOf" srcId="{733BB24F-E866-42A6-B30B-B249CDF1ECFF}" destId="{0F7D8CC0-864A-453D-9B36-89DC6535E9A1}" srcOrd="5" destOrd="0" presId="urn:microsoft.com/office/officeart/2005/8/layout/hProcess11"/>
    <dgm:cxn modelId="{E1B3D1E1-3798-4CC8-A474-C40D8E63CD44}" type="presParOf" srcId="{733BB24F-E866-42A6-B30B-B249CDF1ECFF}" destId="{BFE3FA26-0E57-4769-94C5-278CB076F0A8}" srcOrd="6" destOrd="0" presId="urn:microsoft.com/office/officeart/2005/8/layout/hProcess11"/>
    <dgm:cxn modelId="{4067E853-77DF-4AD8-8586-FA29D247A127}" type="presParOf" srcId="{BFE3FA26-0E57-4769-94C5-278CB076F0A8}" destId="{7BF70C91-AFFA-463F-9239-4B3717AA2B1C}" srcOrd="0" destOrd="0" presId="urn:microsoft.com/office/officeart/2005/8/layout/hProcess11"/>
    <dgm:cxn modelId="{2E894609-A9C3-45F9-8BE4-BBF0B5FB6EB1}" type="presParOf" srcId="{BFE3FA26-0E57-4769-94C5-278CB076F0A8}" destId="{EEB686E0-7966-4AA1-9F78-EE6B812D99BD}" srcOrd="1" destOrd="0" presId="urn:microsoft.com/office/officeart/2005/8/layout/hProcess11"/>
    <dgm:cxn modelId="{13F84F00-CC95-4479-BCF5-9B3DFC56AF11}" type="presParOf" srcId="{BFE3FA26-0E57-4769-94C5-278CB076F0A8}" destId="{A181C112-73BA-4704-8CAD-E5FEA3A65DE6}" srcOrd="2" destOrd="0" presId="urn:microsoft.com/office/officeart/2005/8/layout/hProcess11"/>
    <dgm:cxn modelId="{8B2CC9E7-061A-4096-B560-8E4198653689}" type="presParOf" srcId="{733BB24F-E866-42A6-B30B-B249CDF1ECFF}" destId="{70E56D5D-4660-446D-A59E-D18507B0FE38}" srcOrd="7" destOrd="0" presId="urn:microsoft.com/office/officeart/2005/8/layout/hProcess11"/>
    <dgm:cxn modelId="{35E44121-FE69-4377-A9F8-396A1C37D5E9}" type="presParOf" srcId="{733BB24F-E866-42A6-B30B-B249CDF1ECFF}" destId="{D021BF3E-0B76-4EF2-B966-F6DFFD23614B}" srcOrd="8" destOrd="0" presId="urn:microsoft.com/office/officeart/2005/8/layout/hProcess11"/>
    <dgm:cxn modelId="{8CD393E7-D1A4-47EB-BC6C-E70D673959BF}" type="presParOf" srcId="{D021BF3E-0B76-4EF2-B966-F6DFFD23614B}" destId="{FDB09DEF-C9F5-4E95-88EE-BABEA07354E3}" srcOrd="0" destOrd="0" presId="urn:microsoft.com/office/officeart/2005/8/layout/hProcess11"/>
    <dgm:cxn modelId="{92A72167-7AA9-4F67-BF8E-A5E2E4B66791}" type="presParOf" srcId="{D021BF3E-0B76-4EF2-B966-F6DFFD23614B}" destId="{680220F9-82E8-458E-8561-1B13D29889A7}" srcOrd="1" destOrd="0" presId="urn:microsoft.com/office/officeart/2005/8/layout/hProcess11"/>
    <dgm:cxn modelId="{21D95AB0-C30F-451A-AEB7-40D319A8F55C}" type="presParOf" srcId="{D021BF3E-0B76-4EF2-B966-F6DFFD23614B}" destId="{4CE4BB1B-74C5-4458-925E-8FCCB87800A7}" srcOrd="2" destOrd="0" presId="urn:microsoft.com/office/officeart/2005/8/layout/hProcess11"/>
    <dgm:cxn modelId="{E060F3BE-69B7-4730-917A-F0B978A55495}" type="presParOf" srcId="{733BB24F-E866-42A6-B30B-B249CDF1ECFF}" destId="{CD003373-4D6D-45AE-A203-F855B2595CE6}" srcOrd="9" destOrd="0" presId="urn:microsoft.com/office/officeart/2005/8/layout/hProcess11"/>
    <dgm:cxn modelId="{0F894AB5-D807-4858-9773-01EBFB35C0AB}" type="presParOf" srcId="{733BB24F-E866-42A6-B30B-B249CDF1ECFF}" destId="{82D0EC21-D933-4887-BD4D-6E5B185DAFDB}" srcOrd="10" destOrd="0" presId="urn:microsoft.com/office/officeart/2005/8/layout/hProcess11"/>
    <dgm:cxn modelId="{22B17F26-4BB2-4C53-8FF0-FA4A637500BE}" type="presParOf" srcId="{82D0EC21-D933-4887-BD4D-6E5B185DAFDB}" destId="{13EADECC-3F2C-4593-8378-26CF489192D5}" srcOrd="0" destOrd="0" presId="urn:microsoft.com/office/officeart/2005/8/layout/hProcess11"/>
    <dgm:cxn modelId="{147A2094-C048-40E5-9941-FCC505177BCE}" type="presParOf" srcId="{82D0EC21-D933-4887-BD4D-6E5B185DAFDB}" destId="{772EB387-2063-41DE-9647-B1E007AAA66B}" srcOrd="1" destOrd="0" presId="urn:microsoft.com/office/officeart/2005/8/layout/hProcess11"/>
    <dgm:cxn modelId="{38F5CF16-F428-452D-AEF0-C329628B83CE}" type="presParOf" srcId="{82D0EC21-D933-4887-BD4D-6E5B185DAFDB}" destId="{84B6BC33-DB8E-45B1-88FF-0A4B210EE21B}" srcOrd="2" destOrd="0" presId="urn:microsoft.com/office/officeart/2005/8/layout/hProcess11"/>
    <dgm:cxn modelId="{7AE34808-77C9-446B-856E-31AC5087D4BC}" type="presParOf" srcId="{733BB24F-E866-42A6-B30B-B249CDF1ECFF}" destId="{668355EB-E8C0-4B16-ADC1-629A6804F2E9}" srcOrd="11" destOrd="0" presId="urn:microsoft.com/office/officeart/2005/8/layout/hProcess11"/>
    <dgm:cxn modelId="{A51EFD7D-0F93-495C-9AD1-6079932277DB}" type="presParOf" srcId="{733BB24F-E866-42A6-B30B-B249CDF1ECFF}" destId="{91C41409-D1FE-42EB-8568-002812B8D908}" srcOrd="12" destOrd="0" presId="urn:microsoft.com/office/officeart/2005/8/layout/hProcess11"/>
    <dgm:cxn modelId="{62FE02D8-EC40-45B9-9517-FD0933A5D335}" type="presParOf" srcId="{91C41409-D1FE-42EB-8568-002812B8D908}" destId="{87231BD9-DF15-44C5-A8A8-538481224176}" srcOrd="0" destOrd="0" presId="urn:microsoft.com/office/officeart/2005/8/layout/hProcess11"/>
    <dgm:cxn modelId="{508A5395-5D2E-4374-B392-1255D5EEA447}" type="presParOf" srcId="{91C41409-D1FE-42EB-8568-002812B8D908}" destId="{59496E77-E3EA-4324-B826-9561315BC1F3}" srcOrd="1" destOrd="0" presId="urn:microsoft.com/office/officeart/2005/8/layout/hProcess11"/>
    <dgm:cxn modelId="{F251B697-DB61-43E2-9E1A-34EDBFCFFDDE}" type="presParOf" srcId="{91C41409-D1FE-42EB-8568-002812B8D908}" destId="{1790F1E5-0764-47EB-AE50-67A85102A348}" srcOrd="2" destOrd="0" presId="urn:microsoft.com/office/officeart/2005/8/layout/hProcess11"/>
    <dgm:cxn modelId="{833FF4AA-3547-4E40-8427-98480C9E3E33}" type="presParOf" srcId="{733BB24F-E866-42A6-B30B-B249CDF1ECFF}" destId="{D992E9B4-DA57-4AA2-B963-742269FDA5B0}" srcOrd="13" destOrd="0" presId="urn:microsoft.com/office/officeart/2005/8/layout/hProcess11"/>
    <dgm:cxn modelId="{30FC1B84-3420-4351-BED6-93D3BA7F345C}" type="presParOf" srcId="{733BB24F-E866-42A6-B30B-B249CDF1ECFF}" destId="{6EE6B04B-8BB3-48A2-8BB7-EE194F5DCA75}" srcOrd="14" destOrd="0" presId="urn:microsoft.com/office/officeart/2005/8/layout/hProcess11"/>
    <dgm:cxn modelId="{9A56D12B-B9B1-4D0E-A7B9-3F5D09FCFA21}" type="presParOf" srcId="{6EE6B04B-8BB3-48A2-8BB7-EE194F5DCA75}" destId="{5DECF845-7B12-4A8B-8650-565C2812E0D5}" srcOrd="0" destOrd="0" presId="urn:microsoft.com/office/officeart/2005/8/layout/hProcess11"/>
    <dgm:cxn modelId="{5F01E3E3-360E-4A65-A029-63FF0DDB1FD5}" type="presParOf" srcId="{6EE6B04B-8BB3-48A2-8BB7-EE194F5DCA75}" destId="{85B6553E-BCDA-459E-A0BE-D26BE5386B15}" srcOrd="1" destOrd="0" presId="urn:microsoft.com/office/officeart/2005/8/layout/hProcess11"/>
    <dgm:cxn modelId="{047190A4-4EF6-4B51-844F-8F4935315707}" type="presParOf" srcId="{6EE6B04B-8BB3-48A2-8BB7-EE194F5DCA75}" destId="{8C8913B4-31BE-4FF7-8807-410EE8ED6561}" srcOrd="2" destOrd="0" presId="urn:microsoft.com/office/officeart/2005/8/layout/hProcess11"/>
    <dgm:cxn modelId="{46D19AA4-F9C5-4DBD-AFBF-52BF83F583BE}" type="presParOf" srcId="{733BB24F-E866-42A6-B30B-B249CDF1ECFF}" destId="{491B02D4-218E-402B-BD3A-3C2FDB7659CE}" srcOrd="15" destOrd="0" presId="urn:microsoft.com/office/officeart/2005/8/layout/hProcess11"/>
    <dgm:cxn modelId="{AB6CE810-AEC8-4718-89FD-0571C1AF9F7B}" type="presParOf" srcId="{733BB24F-E866-42A6-B30B-B249CDF1ECFF}" destId="{5EA83B9A-E8A8-47DE-8A9C-141EA0DE30C5}" srcOrd="16" destOrd="0" presId="urn:microsoft.com/office/officeart/2005/8/layout/hProcess11"/>
    <dgm:cxn modelId="{C086C7A3-53CE-4DF7-8682-F24AAD7AB6AF}" type="presParOf" srcId="{5EA83B9A-E8A8-47DE-8A9C-141EA0DE30C5}" destId="{C2299256-9594-4311-A1E8-5BB5E0E5C973}" srcOrd="0" destOrd="0" presId="urn:microsoft.com/office/officeart/2005/8/layout/hProcess11"/>
    <dgm:cxn modelId="{02FC6AFF-002F-4873-BA67-2E29ED952B8C}" type="presParOf" srcId="{5EA83B9A-E8A8-47DE-8A9C-141EA0DE30C5}" destId="{A7F5F2CF-CB0B-4029-AFFC-06AC79149B45}" srcOrd="1" destOrd="0" presId="urn:microsoft.com/office/officeart/2005/8/layout/hProcess11"/>
    <dgm:cxn modelId="{21969742-4642-44D0-9C83-165659304491}" type="presParOf" srcId="{5EA83B9A-E8A8-47DE-8A9C-141EA0DE30C5}" destId="{8F6FA401-2648-49A9-BFC8-06A0A1C758F1}" srcOrd="2" destOrd="0" presId="urn:microsoft.com/office/officeart/2005/8/layout/hProcess11"/>
    <dgm:cxn modelId="{8ABFEB4A-5EB7-4A13-93D9-B38A7E400749}" type="presParOf" srcId="{733BB24F-E866-42A6-B30B-B249CDF1ECFF}" destId="{7614E7AF-E6B0-42BF-96C1-55DFEFE0634C}" srcOrd="17" destOrd="0" presId="urn:microsoft.com/office/officeart/2005/8/layout/hProcess11"/>
    <dgm:cxn modelId="{9B2F218D-8933-448D-94FD-D4ADEE73F877}" type="presParOf" srcId="{733BB24F-E866-42A6-B30B-B249CDF1ECFF}" destId="{49D2D161-A930-48FD-967D-AEB3E96D6BB4}" srcOrd="18" destOrd="0" presId="urn:microsoft.com/office/officeart/2005/8/layout/hProcess11"/>
    <dgm:cxn modelId="{06A101F1-EADA-4AE8-B514-9E828AB18A6F}" type="presParOf" srcId="{49D2D161-A930-48FD-967D-AEB3E96D6BB4}" destId="{60007CB2-7320-46ED-B08D-E38CF46D3945}" srcOrd="0" destOrd="0" presId="urn:microsoft.com/office/officeart/2005/8/layout/hProcess11"/>
    <dgm:cxn modelId="{8421B11A-D96C-4EB0-B515-28CE96954FF9}" type="presParOf" srcId="{49D2D161-A930-48FD-967D-AEB3E96D6BB4}" destId="{82B65093-EF81-41D1-BA69-38B12CC3F0B8}" srcOrd="1" destOrd="0" presId="urn:microsoft.com/office/officeart/2005/8/layout/hProcess11"/>
    <dgm:cxn modelId="{A52FFB10-BE22-4373-AD8D-D02F8BDB477A}" type="presParOf" srcId="{49D2D161-A930-48FD-967D-AEB3E96D6BB4}" destId="{2A5C8C47-F30A-49C5-B9E3-4933B31D0217}" srcOrd="2" destOrd="0" presId="urn:microsoft.com/office/officeart/2005/8/layout/hProcess11"/>
    <dgm:cxn modelId="{15F17F24-05CD-4961-8D3B-D48414A313BB}" type="presParOf" srcId="{733BB24F-E866-42A6-B30B-B249CDF1ECFF}" destId="{AA411F11-2DBE-41F8-AD8A-91E4EF152374}" srcOrd="19" destOrd="0" presId="urn:microsoft.com/office/officeart/2005/8/layout/hProcess11"/>
    <dgm:cxn modelId="{5F85F43A-0EF1-4334-987E-3B1C347B54C1}" type="presParOf" srcId="{733BB24F-E866-42A6-B30B-B249CDF1ECFF}" destId="{84A05E07-9C66-4541-9F44-24D0BD87B13D}" srcOrd="20" destOrd="0" presId="urn:microsoft.com/office/officeart/2005/8/layout/hProcess11"/>
    <dgm:cxn modelId="{97A879CF-B0CD-424B-A9D9-B4B271F6C036}" type="presParOf" srcId="{84A05E07-9C66-4541-9F44-24D0BD87B13D}" destId="{CC0BC640-3688-415E-A784-957CA846C6EB}" srcOrd="0" destOrd="0" presId="urn:microsoft.com/office/officeart/2005/8/layout/hProcess11"/>
    <dgm:cxn modelId="{7BE24F90-DB1F-46D5-825B-B8CAA8B1A8D5}" type="presParOf" srcId="{84A05E07-9C66-4541-9F44-24D0BD87B13D}" destId="{F6741FEA-0652-4BBC-9CA9-AB013351E106}" srcOrd="1" destOrd="0" presId="urn:microsoft.com/office/officeart/2005/8/layout/hProcess11"/>
    <dgm:cxn modelId="{443CC72B-A46D-4390-9BAD-1CA536F51A8D}" type="presParOf" srcId="{84A05E07-9C66-4541-9F44-24D0BD87B13D}" destId="{2789BC27-722A-489D-B7E8-397058AC5AD8}" srcOrd="2" destOrd="0" presId="urn:microsoft.com/office/officeart/2005/8/layout/hProcess11"/>
    <dgm:cxn modelId="{DCCADF0F-C1A5-4170-B16E-B84FBE437831}" type="presParOf" srcId="{733BB24F-E866-42A6-B30B-B249CDF1ECFF}" destId="{B1013A09-6C18-4720-8B19-702281AE8F11}" srcOrd="21" destOrd="0" presId="urn:microsoft.com/office/officeart/2005/8/layout/hProcess11"/>
    <dgm:cxn modelId="{1BBE4538-F58C-45BF-9AE6-136DC8018909}" type="presParOf" srcId="{733BB24F-E866-42A6-B30B-B249CDF1ECFF}" destId="{D1F8EF21-E0C1-4C67-B6D7-5AD4D571C76E}" srcOrd="22" destOrd="0" presId="urn:microsoft.com/office/officeart/2005/8/layout/hProcess11"/>
    <dgm:cxn modelId="{65C9EC7A-4B6B-4B1E-B7A0-9A83B5319D4C}" type="presParOf" srcId="{D1F8EF21-E0C1-4C67-B6D7-5AD4D571C76E}" destId="{D3638170-4361-4E98-B846-CEFE12604B3F}" srcOrd="0" destOrd="0" presId="urn:microsoft.com/office/officeart/2005/8/layout/hProcess11"/>
    <dgm:cxn modelId="{310299AA-0E3B-4EDC-8937-3A50B46C3170}" type="presParOf" srcId="{D1F8EF21-E0C1-4C67-B6D7-5AD4D571C76E}" destId="{F7F054E0-666F-433C-8C8B-925840871349}" srcOrd="1" destOrd="0" presId="urn:microsoft.com/office/officeart/2005/8/layout/hProcess11"/>
    <dgm:cxn modelId="{5AE294A5-378A-4DF1-9118-A161E9E5D9F3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DED7D90B-CBBE-43EB-A703-917650AA1B92}" type="presOf" srcId="{0587FAA8-E387-47F4-96D2-C904091621C1}" destId="{87231BD9-DF15-44C5-A8A8-538481224176}" srcOrd="0" destOrd="0" presId="urn:microsoft.com/office/officeart/2005/8/layout/hProcess11"/>
    <dgm:cxn modelId="{97A3D712-E891-48B7-AF52-BF954AD4B6E6}" type="presOf" srcId="{707449E5-918D-4EDB-83AF-E5BF3033C8FB}" destId="{D3638170-4361-4E98-B846-CEFE12604B3F}" srcOrd="0" destOrd="0" presId="urn:microsoft.com/office/officeart/2005/8/layout/hProcess11"/>
    <dgm:cxn modelId="{8BD6071F-D0F4-439C-970E-A2B7947B1999}" type="presOf" srcId="{6DFDA425-0CDE-458B-8856-1E8179982736}" destId="{C2299256-9594-4311-A1E8-5BB5E0E5C973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6950DF31-D942-4B42-94E1-61DE8314A1B6}" type="presOf" srcId="{35F275C2-FAD1-4132-99F9-D6AD8B4FFBC1}" destId="{7B1C806F-479D-43C3-BD40-CE9790528286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FD00449-1669-4189-939A-9C4B1135C27A}" type="presOf" srcId="{5B4B4987-9950-4B39-9757-D78BF9434128}" destId="{CC0BC640-3688-415E-A784-957CA846C6EB}" srcOrd="0" destOrd="0" presId="urn:microsoft.com/office/officeart/2005/8/layout/hProcess11"/>
    <dgm:cxn modelId="{CA877149-36CE-49DE-AC49-A65DD5151E2F}" type="presOf" srcId="{9C3DC5A0-605F-4E24-B311-298B88C899EA}" destId="{60007CB2-7320-46ED-B08D-E38CF46D3945}" srcOrd="0" destOrd="0" presId="urn:microsoft.com/office/officeart/2005/8/layout/hProcess11"/>
    <dgm:cxn modelId="{0CF1FB69-62A1-4892-9552-8A8EDE138702}" type="presOf" srcId="{824C7FFC-18F1-40F9-9763-DECA21F614D6}" destId="{FDB09DEF-C9F5-4E95-88EE-BABEA07354E3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3AD0677D-78B1-4D52-95A8-43C17E6B854A}" type="presOf" srcId="{B08D2644-5081-4FDE-ACEF-D6210FE992E0}" destId="{72910FDE-0149-4690-843E-D7FC91EF00C7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4483AAC-0B4E-4F91-97C3-868366AE83CC}" type="presOf" srcId="{7FDF526C-8D39-49B6-AFEE-C91D36B33584}" destId="{242F9266-E9C4-4693-A36F-BF546BD553E9}" srcOrd="0" destOrd="0" presId="urn:microsoft.com/office/officeart/2005/8/layout/hProcess11"/>
    <dgm:cxn modelId="{06BD56B6-4D76-4661-8D35-276CFCB9AA96}" type="presOf" srcId="{A75F8C48-07A5-4CB2-8C25-AEE3A0578390}" destId="{7BF70C91-AFFA-463F-9239-4B3717AA2B1C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97CACDBC-6A9B-4060-92C2-88EAD80E0188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F849F6-80C2-413A-AEE3-493BDB14272B}" type="presOf" srcId="{B5FD781D-84A5-46C5-9B8C-403A7FCA1F98}" destId="{13EADECC-3F2C-4593-8378-26CF489192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94417AF6-AA1D-40C7-9A58-99A9260F4787}" type="presParOf" srcId="{733BB24F-E866-42A6-B30B-B249CDF1ECFF}" destId="{2DF654BC-9BAB-4A64-AAB5-FEF7E1B565D9}" srcOrd="0" destOrd="0" presId="urn:microsoft.com/office/officeart/2005/8/layout/hProcess11"/>
    <dgm:cxn modelId="{A73361F9-2EEE-416A-B11B-AC385C6ACA6F}" type="presParOf" srcId="{2DF654BC-9BAB-4A64-AAB5-FEF7E1B565D9}" destId="{242F9266-E9C4-4693-A36F-BF546BD553E9}" srcOrd="0" destOrd="0" presId="urn:microsoft.com/office/officeart/2005/8/layout/hProcess11"/>
    <dgm:cxn modelId="{D9A0CF7B-07DD-4286-9921-0624571F9F3E}" type="presParOf" srcId="{2DF654BC-9BAB-4A64-AAB5-FEF7E1B565D9}" destId="{F272DB5F-7328-4730-BEDE-D614B6A4C56A}" srcOrd="1" destOrd="0" presId="urn:microsoft.com/office/officeart/2005/8/layout/hProcess11"/>
    <dgm:cxn modelId="{8B7C5770-B791-448D-878A-FFDD217D8FD6}" type="presParOf" srcId="{2DF654BC-9BAB-4A64-AAB5-FEF7E1B565D9}" destId="{079996B0-166D-4F9E-87DC-CCAE843343A5}" srcOrd="2" destOrd="0" presId="urn:microsoft.com/office/officeart/2005/8/layout/hProcess11"/>
    <dgm:cxn modelId="{2826D357-EFC2-4F5C-B867-9BCD10EA33F5}" type="presParOf" srcId="{733BB24F-E866-42A6-B30B-B249CDF1ECFF}" destId="{E676F9F3-3D23-4AA8-8C7C-0DD9FAFDD1D2}" srcOrd="1" destOrd="0" presId="urn:microsoft.com/office/officeart/2005/8/layout/hProcess11"/>
    <dgm:cxn modelId="{A22BAE27-AA90-4FF4-BF19-32B4C7556398}" type="presParOf" srcId="{733BB24F-E866-42A6-B30B-B249CDF1ECFF}" destId="{C6064271-FDDF-4DD2-8638-894BD0E45F00}" srcOrd="2" destOrd="0" presId="urn:microsoft.com/office/officeart/2005/8/layout/hProcess11"/>
    <dgm:cxn modelId="{B97CE50E-6060-4E24-BE9E-64C9FC0EAD34}" type="presParOf" srcId="{C6064271-FDDF-4DD2-8638-894BD0E45F00}" destId="{7B1C806F-479D-43C3-BD40-CE9790528286}" srcOrd="0" destOrd="0" presId="urn:microsoft.com/office/officeart/2005/8/layout/hProcess11"/>
    <dgm:cxn modelId="{867C5E34-E898-4942-829E-02A3DF941048}" type="presParOf" srcId="{C6064271-FDDF-4DD2-8638-894BD0E45F00}" destId="{E97BDB6D-3096-4E99-87A8-26E9E0A16798}" srcOrd="1" destOrd="0" presId="urn:microsoft.com/office/officeart/2005/8/layout/hProcess11"/>
    <dgm:cxn modelId="{DFAD97E0-5B74-409B-A7F6-F1F5B50CE2FF}" type="presParOf" srcId="{C6064271-FDDF-4DD2-8638-894BD0E45F00}" destId="{1E3F033F-2BAD-4C8F-82F2-6B6938C47E8D}" srcOrd="2" destOrd="0" presId="urn:microsoft.com/office/officeart/2005/8/layout/hProcess11"/>
    <dgm:cxn modelId="{2C4DE40B-9F81-47ED-886A-19419299CE9F}" type="presParOf" srcId="{733BB24F-E866-42A6-B30B-B249CDF1ECFF}" destId="{5C4C5C17-BA90-4BD7-9A77-B871F6594FB9}" srcOrd="3" destOrd="0" presId="urn:microsoft.com/office/officeart/2005/8/layout/hProcess11"/>
    <dgm:cxn modelId="{88E05FD5-E179-42BE-AA85-0F85C3451D6D}" type="presParOf" srcId="{733BB24F-E866-42A6-B30B-B249CDF1ECFF}" destId="{322B2057-B9C8-4DF0-9809-13A0BB888520}" srcOrd="4" destOrd="0" presId="urn:microsoft.com/office/officeart/2005/8/layout/hProcess11"/>
    <dgm:cxn modelId="{B7ACF013-8C59-42E0-83C4-67E9E456E3A7}" type="presParOf" srcId="{322B2057-B9C8-4DF0-9809-13A0BB888520}" destId="{72910FDE-0149-4690-843E-D7FC91EF00C7}" srcOrd="0" destOrd="0" presId="urn:microsoft.com/office/officeart/2005/8/layout/hProcess11"/>
    <dgm:cxn modelId="{8167E963-641F-44AB-AC7E-B0121F0370B2}" type="presParOf" srcId="{322B2057-B9C8-4DF0-9809-13A0BB888520}" destId="{D513050E-698B-466B-A67F-792270BA55CA}" srcOrd="1" destOrd="0" presId="urn:microsoft.com/office/officeart/2005/8/layout/hProcess11"/>
    <dgm:cxn modelId="{393D20DD-966A-491E-8EA5-A8F3886EA01A}" type="presParOf" srcId="{322B2057-B9C8-4DF0-9809-13A0BB888520}" destId="{A20E7FAB-9A9F-464F-B2B9-17C93C8A5034}" srcOrd="2" destOrd="0" presId="urn:microsoft.com/office/officeart/2005/8/layout/hProcess11"/>
    <dgm:cxn modelId="{25C71DDA-8D87-4569-8338-2DE2D31A5C96}" type="presParOf" srcId="{733BB24F-E866-42A6-B30B-B249CDF1ECFF}" destId="{0F7D8CC0-864A-453D-9B36-89DC6535E9A1}" srcOrd="5" destOrd="0" presId="urn:microsoft.com/office/officeart/2005/8/layout/hProcess11"/>
    <dgm:cxn modelId="{46ADA74E-A0A6-4FD1-9F8F-AEEC098F1B04}" type="presParOf" srcId="{733BB24F-E866-42A6-B30B-B249CDF1ECFF}" destId="{BFE3FA26-0E57-4769-94C5-278CB076F0A8}" srcOrd="6" destOrd="0" presId="urn:microsoft.com/office/officeart/2005/8/layout/hProcess11"/>
    <dgm:cxn modelId="{C9D16F2C-CFAC-414E-8951-28B856D98CED}" type="presParOf" srcId="{BFE3FA26-0E57-4769-94C5-278CB076F0A8}" destId="{7BF70C91-AFFA-463F-9239-4B3717AA2B1C}" srcOrd="0" destOrd="0" presId="urn:microsoft.com/office/officeart/2005/8/layout/hProcess11"/>
    <dgm:cxn modelId="{03A1144C-24B3-4214-92D9-A5D8CF9BBE9A}" type="presParOf" srcId="{BFE3FA26-0E57-4769-94C5-278CB076F0A8}" destId="{EEB686E0-7966-4AA1-9F78-EE6B812D99BD}" srcOrd="1" destOrd="0" presId="urn:microsoft.com/office/officeart/2005/8/layout/hProcess11"/>
    <dgm:cxn modelId="{BA549BDE-EFB7-4A58-823E-EEB78FC5414F}" type="presParOf" srcId="{BFE3FA26-0E57-4769-94C5-278CB076F0A8}" destId="{A181C112-73BA-4704-8CAD-E5FEA3A65DE6}" srcOrd="2" destOrd="0" presId="urn:microsoft.com/office/officeart/2005/8/layout/hProcess11"/>
    <dgm:cxn modelId="{63639B6E-4821-445B-BD83-E1883540A0C9}" type="presParOf" srcId="{733BB24F-E866-42A6-B30B-B249CDF1ECFF}" destId="{70E56D5D-4660-446D-A59E-D18507B0FE38}" srcOrd="7" destOrd="0" presId="urn:microsoft.com/office/officeart/2005/8/layout/hProcess11"/>
    <dgm:cxn modelId="{B29748D9-046B-4018-9043-8D77F6FE24C2}" type="presParOf" srcId="{733BB24F-E866-42A6-B30B-B249CDF1ECFF}" destId="{D021BF3E-0B76-4EF2-B966-F6DFFD23614B}" srcOrd="8" destOrd="0" presId="urn:microsoft.com/office/officeart/2005/8/layout/hProcess11"/>
    <dgm:cxn modelId="{8CA0FA36-DC2F-4B93-8DF4-01D448E49E68}" type="presParOf" srcId="{D021BF3E-0B76-4EF2-B966-F6DFFD23614B}" destId="{FDB09DEF-C9F5-4E95-88EE-BABEA07354E3}" srcOrd="0" destOrd="0" presId="urn:microsoft.com/office/officeart/2005/8/layout/hProcess11"/>
    <dgm:cxn modelId="{DA2B673E-37A6-4520-98B6-A6CA393C1D8F}" type="presParOf" srcId="{D021BF3E-0B76-4EF2-B966-F6DFFD23614B}" destId="{680220F9-82E8-458E-8561-1B13D29889A7}" srcOrd="1" destOrd="0" presId="urn:microsoft.com/office/officeart/2005/8/layout/hProcess11"/>
    <dgm:cxn modelId="{1867572C-0F2C-490C-9B86-CDA9B40DDD73}" type="presParOf" srcId="{D021BF3E-0B76-4EF2-B966-F6DFFD23614B}" destId="{4CE4BB1B-74C5-4458-925E-8FCCB87800A7}" srcOrd="2" destOrd="0" presId="urn:microsoft.com/office/officeart/2005/8/layout/hProcess11"/>
    <dgm:cxn modelId="{AA8CE1BE-6A1B-48F8-ADBA-35B83074B2C8}" type="presParOf" srcId="{733BB24F-E866-42A6-B30B-B249CDF1ECFF}" destId="{CD003373-4D6D-45AE-A203-F855B2595CE6}" srcOrd="9" destOrd="0" presId="urn:microsoft.com/office/officeart/2005/8/layout/hProcess11"/>
    <dgm:cxn modelId="{880080BB-A598-4C64-8D69-B58E02DDE1F7}" type="presParOf" srcId="{733BB24F-E866-42A6-B30B-B249CDF1ECFF}" destId="{82D0EC21-D933-4887-BD4D-6E5B185DAFDB}" srcOrd="10" destOrd="0" presId="urn:microsoft.com/office/officeart/2005/8/layout/hProcess11"/>
    <dgm:cxn modelId="{A69EC9AF-CB06-4F9D-B641-61CC7FFCB29C}" type="presParOf" srcId="{82D0EC21-D933-4887-BD4D-6E5B185DAFDB}" destId="{13EADECC-3F2C-4593-8378-26CF489192D5}" srcOrd="0" destOrd="0" presId="urn:microsoft.com/office/officeart/2005/8/layout/hProcess11"/>
    <dgm:cxn modelId="{40C29322-74B4-45F8-A9C4-F4D96251EB90}" type="presParOf" srcId="{82D0EC21-D933-4887-BD4D-6E5B185DAFDB}" destId="{772EB387-2063-41DE-9647-B1E007AAA66B}" srcOrd="1" destOrd="0" presId="urn:microsoft.com/office/officeart/2005/8/layout/hProcess11"/>
    <dgm:cxn modelId="{A223EC35-FEA0-4B29-A06D-3CB3BAD64680}" type="presParOf" srcId="{82D0EC21-D933-4887-BD4D-6E5B185DAFDB}" destId="{84B6BC33-DB8E-45B1-88FF-0A4B210EE21B}" srcOrd="2" destOrd="0" presId="urn:microsoft.com/office/officeart/2005/8/layout/hProcess11"/>
    <dgm:cxn modelId="{B12D2AB4-0BDF-4114-81AB-CF14171DE120}" type="presParOf" srcId="{733BB24F-E866-42A6-B30B-B249CDF1ECFF}" destId="{668355EB-E8C0-4B16-ADC1-629A6804F2E9}" srcOrd="11" destOrd="0" presId="urn:microsoft.com/office/officeart/2005/8/layout/hProcess11"/>
    <dgm:cxn modelId="{561F3869-2A47-4BB5-A25B-99C509D038A7}" type="presParOf" srcId="{733BB24F-E866-42A6-B30B-B249CDF1ECFF}" destId="{91C41409-D1FE-42EB-8568-002812B8D908}" srcOrd="12" destOrd="0" presId="urn:microsoft.com/office/officeart/2005/8/layout/hProcess11"/>
    <dgm:cxn modelId="{D6BD8FC3-2C1F-4717-9F54-69DC181CA58D}" type="presParOf" srcId="{91C41409-D1FE-42EB-8568-002812B8D908}" destId="{87231BD9-DF15-44C5-A8A8-538481224176}" srcOrd="0" destOrd="0" presId="urn:microsoft.com/office/officeart/2005/8/layout/hProcess11"/>
    <dgm:cxn modelId="{28FA52C9-F444-4F51-85F3-4090E75F29A6}" type="presParOf" srcId="{91C41409-D1FE-42EB-8568-002812B8D908}" destId="{59496E77-E3EA-4324-B826-9561315BC1F3}" srcOrd="1" destOrd="0" presId="urn:microsoft.com/office/officeart/2005/8/layout/hProcess11"/>
    <dgm:cxn modelId="{EFE37AC9-BB29-43BE-808F-C3C601CA8BF6}" type="presParOf" srcId="{91C41409-D1FE-42EB-8568-002812B8D908}" destId="{1790F1E5-0764-47EB-AE50-67A85102A348}" srcOrd="2" destOrd="0" presId="urn:microsoft.com/office/officeart/2005/8/layout/hProcess11"/>
    <dgm:cxn modelId="{548F49B0-8944-4AF8-81A2-E8095F28502F}" type="presParOf" srcId="{733BB24F-E866-42A6-B30B-B249CDF1ECFF}" destId="{D992E9B4-DA57-4AA2-B963-742269FDA5B0}" srcOrd="13" destOrd="0" presId="urn:microsoft.com/office/officeart/2005/8/layout/hProcess11"/>
    <dgm:cxn modelId="{ADAAEBE7-EE8E-477E-A246-9DDB67511E4D}" type="presParOf" srcId="{733BB24F-E866-42A6-B30B-B249CDF1ECFF}" destId="{6EE6B04B-8BB3-48A2-8BB7-EE194F5DCA75}" srcOrd="14" destOrd="0" presId="urn:microsoft.com/office/officeart/2005/8/layout/hProcess11"/>
    <dgm:cxn modelId="{A2DA365B-C7D7-4956-B54F-E7908EC66FDD}" type="presParOf" srcId="{6EE6B04B-8BB3-48A2-8BB7-EE194F5DCA75}" destId="{5DECF845-7B12-4A8B-8650-565C2812E0D5}" srcOrd="0" destOrd="0" presId="urn:microsoft.com/office/officeart/2005/8/layout/hProcess11"/>
    <dgm:cxn modelId="{0F2E841E-2B2F-4AB3-A176-0CDCA625BF7D}" type="presParOf" srcId="{6EE6B04B-8BB3-48A2-8BB7-EE194F5DCA75}" destId="{85B6553E-BCDA-459E-A0BE-D26BE5386B15}" srcOrd="1" destOrd="0" presId="urn:microsoft.com/office/officeart/2005/8/layout/hProcess11"/>
    <dgm:cxn modelId="{086BAADC-6241-4CB1-A1C4-A0020DFC95F6}" type="presParOf" srcId="{6EE6B04B-8BB3-48A2-8BB7-EE194F5DCA75}" destId="{8C8913B4-31BE-4FF7-8807-410EE8ED6561}" srcOrd="2" destOrd="0" presId="urn:microsoft.com/office/officeart/2005/8/layout/hProcess11"/>
    <dgm:cxn modelId="{658D996D-46D9-4220-A79B-701A8C889BDE}" type="presParOf" srcId="{733BB24F-E866-42A6-B30B-B249CDF1ECFF}" destId="{491B02D4-218E-402B-BD3A-3C2FDB7659CE}" srcOrd="15" destOrd="0" presId="urn:microsoft.com/office/officeart/2005/8/layout/hProcess11"/>
    <dgm:cxn modelId="{30D1FFA1-10CF-4A76-A5DA-47D526D518FB}" type="presParOf" srcId="{733BB24F-E866-42A6-B30B-B249CDF1ECFF}" destId="{5EA83B9A-E8A8-47DE-8A9C-141EA0DE30C5}" srcOrd="16" destOrd="0" presId="urn:microsoft.com/office/officeart/2005/8/layout/hProcess11"/>
    <dgm:cxn modelId="{3A63AC04-0239-40EC-8ABB-77AC9D7000E7}" type="presParOf" srcId="{5EA83B9A-E8A8-47DE-8A9C-141EA0DE30C5}" destId="{C2299256-9594-4311-A1E8-5BB5E0E5C973}" srcOrd="0" destOrd="0" presId="urn:microsoft.com/office/officeart/2005/8/layout/hProcess11"/>
    <dgm:cxn modelId="{BCC58178-D4C2-4501-8C50-206B9B23F470}" type="presParOf" srcId="{5EA83B9A-E8A8-47DE-8A9C-141EA0DE30C5}" destId="{A7F5F2CF-CB0B-4029-AFFC-06AC79149B45}" srcOrd="1" destOrd="0" presId="urn:microsoft.com/office/officeart/2005/8/layout/hProcess11"/>
    <dgm:cxn modelId="{907D69B0-9AF7-4CEE-BBE4-04029EA462C4}" type="presParOf" srcId="{5EA83B9A-E8A8-47DE-8A9C-141EA0DE30C5}" destId="{8F6FA401-2648-49A9-BFC8-06A0A1C758F1}" srcOrd="2" destOrd="0" presId="urn:microsoft.com/office/officeart/2005/8/layout/hProcess11"/>
    <dgm:cxn modelId="{987E33CA-1A19-4FB8-BD27-92F6CADDC41B}" type="presParOf" srcId="{733BB24F-E866-42A6-B30B-B249CDF1ECFF}" destId="{7614E7AF-E6B0-42BF-96C1-55DFEFE0634C}" srcOrd="17" destOrd="0" presId="urn:microsoft.com/office/officeart/2005/8/layout/hProcess11"/>
    <dgm:cxn modelId="{02EED337-AE24-46E8-8C5D-EF3316175E52}" type="presParOf" srcId="{733BB24F-E866-42A6-B30B-B249CDF1ECFF}" destId="{49D2D161-A930-48FD-967D-AEB3E96D6BB4}" srcOrd="18" destOrd="0" presId="urn:microsoft.com/office/officeart/2005/8/layout/hProcess11"/>
    <dgm:cxn modelId="{02A07A31-8AF0-4AD3-A7D2-57F968EA1906}" type="presParOf" srcId="{49D2D161-A930-48FD-967D-AEB3E96D6BB4}" destId="{60007CB2-7320-46ED-B08D-E38CF46D3945}" srcOrd="0" destOrd="0" presId="urn:microsoft.com/office/officeart/2005/8/layout/hProcess11"/>
    <dgm:cxn modelId="{84647CB1-F98B-4C3B-9600-97403CCAF8EE}" type="presParOf" srcId="{49D2D161-A930-48FD-967D-AEB3E96D6BB4}" destId="{82B65093-EF81-41D1-BA69-38B12CC3F0B8}" srcOrd="1" destOrd="0" presId="urn:microsoft.com/office/officeart/2005/8/layout/hProcess11"/>
    <dgm:cxn modelId="{C7146BDD-10A7-4D60-B31E-BE43378687BF}" type="presParOf" srcId="{49D2D161-A930-48FD-967D-AEB3E96D6BB4}" destId="{2A5C8C47-F30A-49C5-B9E3-4933B31D0217}" srcOrd="2" destOrd="0" presId="urn:microsoft.com/office/officeart/2005/8/layout/hProcess11"/>
    <dgm:cxn modelId="{D2A836BF-FEDB-4A74-A855-34CEAA4E325E}" type="presParOf" srcId="{733BB24F-E866-42A6-B30B-B249CDF1ECFF}" destId="{AA411F11-2DBE-41F8-AD8A-91E4EF152374}" srcOrd="19" destOrd="0" presId="urn:microsoft.com/office/officeart/2005/8/layout/hProcess11"/>
    <dgm:cxn modelId="{FB98EF42-6B84-4135-8516-9A1832F40751}" type="presParOf" srcId="{733BB24F-E866-42A6-B30B-B249CDF1ECFF}" destId="{84A05E07-9C66-4541-9F44-24D0BD87B13D}" srcOrd="20" destOrd="0" presId="urn:microsoft.com/office/officeart/2005/8/layout/hProcess11"/>
    <dgm:cxn modelId="{ACE5B009-856D-451F-9375-8489877F35E6}" type="presParOf" srcId="{84A05E07-9C66-4541-9F44-24D0BD87B13D}" destId="{CC0BC640-3688-415E-A784-957CA846C6EB}" srcOrd="0" destOrd="0" presId="urn:microsoft.com/office/officeart/2005/8/layout/hProcess11"/>
    <dgm:cxn modelId="{3E684FE5-8492-4BFE-BC06-15AD56A9EE32}" type="presParOf" srcId="{84A05E07-9C66-4541-9F44-24D0BD87B13D}" destId="{F6741FEA-0652-4BBC-9CA9-AB013351E106}" srcOrd="1" destOrd="0" presId="urn:microsoft.com/office/officeart/2005/8/layout/hProcess11"/>
    <dgm:cxn modelId="{9E40CBD9-EB36-4BA6-8184-4239A7BCD1EF}" type="presParOf" srcId="{84A05E07-9C66-4541-9F44-24D0BD87B13D}" destId="{2789BC27-722A-489D-B7E8-397058AC5AD8}" srcOrd="2" destOrd="0" presId="urn:microsoft.com/office/officeart/2005/8/layout/hProcess11"/>
    <dgm:cxn modelId="{EF8848B3-A29D-4F75-B21E-5366ECC3A74D}" type="presParOf" srcId="{733BB24F-E866-42A6-B30B-B249CDF1ECFF}" destId="{B1013A09-6C18-4720-8B19-702281AE8F11}" srcOrd="21" destOrd="0" presId="urn:microsoft.com/office/officeart/2005/8/layout/hProcess11"/>
    <dgm:cxn modelId="{C71C7767-7EC4-4458-B2BF-8F7B0A4EE20E}" type="presParOf" srcId="{733BB24F-E866-42A6-B30B-B249CDF1ECFF}" destId="{D1F8EF21-E0C1-4C67-B6D7-5AD4D571C76E}" srcOrd="22" destOrd="0" presId="urn:microsoft.com/office/officeart/2005/8/layout/hProcess11"/>
    <dgm:cxn modelId="{EFD77AB9-D4A7-47C2-ACA2-AE0D0C667101}" type="presParOf" srcId="{D1F8EF21-E0C1-4C67-B6D7-5AD4D571C76E}" destId="{D3638170-4361-4E98-B846-CEFE12604B3F}" srcOrd="0" destOrd="0" presId="urn:microsoft.com/office/officeart/2005/8/layout/hProcess11"/>
    <dgm:cxn modelId="{B3FE8108-1157-4E6C-BBE9-4C06FF7E6E73}" type="presParOf" srcId="{D1F8EF21-E0C1-4C67-B6D7-5AD4D571C76E}" destId="{F7F054E0-666F-433C-8C8B-925840871349}" srcOrd="1" destOrd="0" presId="urn:microsoft.com/office/officeart/2005/8/layout/hProcess11"/>
    <dgm:cxn modelId="{909A8924-B4B4-47DC-ACDA-0A59F50CD35E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91668522-C70B-4014-98B7-E6948C5D1BE6}" type="presOf" srcId="{B5FD781D-84A5-46C5-9B8C-403A7FCA1F98}" destId="{13EADECC-3F2C-4593-8378-26CF489192D5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F9035A32-3929-4E7F-B8C4-D5299EC2DFB2}" type="presOf" srcId="{9C3DC5A0-605F-4E24-B311-298B88C899EA}" destId="{60007CB2-7320-46ED-B08D-E38CF46D3945}" srcOrd="0" destOrd="0" presId="urn:microsoft.com/office/officeart/2005/8/layout/hProcess11"/>
    <dgm:cxn modelId="{152BE638-557C-4E01-AB27-F29201A1E217}" type="presOf" srcId="{B08D2644-5081-4FDE-ACEF-D6210FE992E0}" destId="{72910FDE-0149-4690-843E-D7FC91EF00C7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ABAAB388-F35A-48BF-A40D-D9A6B4A2BECF}" type="presOf" srcId="{6DFDA425-0CDE-458B-8856-1E8179982736}" destId="{C2299256-9594-4311-A1E8-5BB5E0E5C973}" srcOrd="0" destOrd="0" presId="urn:microsoft.com/office/officeart/2005/8/layout/hProcess11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684186B0-622E-4594-B040-6890FE92BC80}" type="presOf" srcId="{707449E5-918D-4EDB-83AF-E5BF3033C8FB}" destId="{D3638170-4361-4E98-B846-CEFE12604B3F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4C9E3EC8-AEB6-497D-92FB-41163B5390A4}" type="presOf" srcId="{A75F8C48-07A5-4CB2-8C25-AEE3A0578390}" destId="{7BF70C91-AFFA-463F-9239-4B3717AA2B1C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2753F4DD-9D00-40F5-A254-FEBC14DB4A2F}" type="presOf" srcId="{35F275C2-FAD1-4132-99F9-D6AD8B4FFBC1}" destId="{7B1C806F-479D-43C3-BD40-CE9790528286}" srcOrd="0" destOrd="0" presId="urn:microsoft.com/office/officeart/2005/8/layout/hProcess11"/>
    <dgm:cxn modelId="{E7DF13E0-A1D8-438F-B954-9AE7EECF03F4}" type="presOf" srcId="{7FDF526C-8D39-49B6-AFEE-C91D36B33584}" destId="{242F9266-E9C4-4693-A36F-BF546BD553E9}" srcOrd="0" destOrd="0" presId="urn:microsoft.com/office/officeart/2005/8/layout/hProcess11"/>
    <dgm:cxn modelId="{AE6C45E0-E80F-4645-97EC-84B64A9F27ED}" type="presOf" srcId="{0587FAA8-E387-47F4-96D2-C904091621C1}" destId="{87231BD9-DF15-44C5-A8A8-538481224176}" srcOrd="0" destOrd="0" presId="urn:microsoft.com/office/officeart/2005/8/layout/hProcess11"/>
    <dgm:cxn modelId="{F82D6EEC-B36A-469C-92AB-52D0329278AA}" type="presOf" srcId="{5B4B4987-9950-4B39-9757-D78BF9434128}" destId="{CC0BC640-3688-415E-A784-957CA846C6EB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13E5FFF6-6CBF-4AFC-BE59-BEA04657B4C4}" type="presOf" srcId="{824C7FFC-18F1-40F9-9763-DECA21F614D6}" destId="{FDB09DEF-C9F5-4E95-88EE-BABEA07354E3}" srcOrd="0" destOrd="0" presId="urn:microsoft.com/office/officeart/2005/8/layout/hProcess11"/>
    <dgm:cxn modelId="{6086E4FD-6497-4DB2-97F5-512B747E9764}" type="presOf" srcId="{CD29F1F1-90D0-49DF-A053-E9EE3AA2F9C3}" destId="{5DECF845-7B12-4A8B-8650-565C2812E0D5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7792F96A-3AF9-4602-8363-923E3CAA941C}" type="presParOf" srcId="{733BB24F-E866-42A6-B30B-B249CDF1ECFF}" destId="{2DF654BC-9BAB-4A64-AAB5-FEF7E1B565D9}" srcOrd="0" destOrd="0" presId="urn:microsoft.com/office/officeart/2005/8/layout/hProcess11"/>
    <dgm:cxn modelId="{C45A1B90-539F-49C3-BF40-867314CB541C}" type="presParOf" srcId="{2DF654BC-9BAB-4A64-AAB5-FEF7E1B565D9}" destId="{242F9266-E9C4-4693-A36F-BF546BD553E9}" srcOrd="0" destOrd="0" presId="urn:microsoft.com/office/officeart/2005/8/layout/hProcess11"/>
    <dgm:cxn modelId="{F82712D2-66BF-4DFB-8B83-818DBAE7B3BB}" type="presParOf" srcId="{2DF654BC-9BAB-4A64-AAB5-FEF7E1B565D9}" destId="{F272DB5F-7328-4730-BEDE-D614B6A4C56A}" srcOrd="1" destOrd="0" presId="urn:microsoft.com/office/officeart/2005/8/layout/hProcess11"/>
    <dgm:cxn modelId="{71B1C659-8F94-485D-AA17-3E778B41FAD8}" type="presParOf" srcId="{2DF654BC-9BAB-4A64-AAB5-FEF7E1B565D9}" destId="{079996B0-166D-4F9E-87DC-CCAE843343A5}" srcOrd="2" destOrd="0" presId="urn:microsoft.com/office/officeart/2005/8/layout/hProcess11"/>
    <dgm:cxn modelId="{1E274823-A6C8-407B-8E71-C2D7753E85EB}" type="presParOf" srcId="{733BB24F-E866-42A6-B30B-B249CDF1ECFF}" destId="{E676F9F3-3D23-4AA8-8C7C-0DD9FAFDD1D2}" srcOrd="1" destOrd="0" presId="urn:microsoft.com/office/officeart/2005/8/layout/hProcess11"/>
    <dgm:cxn modelId="{B34E9EF7-7F5E-4946-83E9-8EF2D7AD830E}" type="presParOf" srcId="{733BB24F-E866-42A6-B30B-B249CDF1ECFF}" destId="{C6064271-FDDF-4DD2-8638-894BD0E45F00}" srcOrd="2" destOrd="0" presId="urn:microsoft.com/office/officeart/2005/8/layout/hProcess11"/>
    <dgm:cxn modelId="{4B0AAA33-6544-4958-AFC0-1BCF68581DA2}" type="presParOf" srcId="{C6064271-FDDF-4DD2-8638-894BD0E45F00}" destId="{7B1C806F-479D-43C3-BD40-CE9790528286}" srcOrd="0" destOrd="0" presId="urn:microsoft.com/office/officeart/2005/8/layout/hProcess11"/>
    <dgm:cxn modelId="{5B4512DE-9B1F-43E6-84BD-19D1FADFB8C0}" type="presParOf" srcId="{C6064271-FDDF-4DD2-8638-894BD0E45F00}" destId="{E97BDB6D-3096-4E99-87A8-26E9E0A16798}" srcOrd="1" destOrd="0" presId="urn:microsoft.com/office/officeart/2005/8/layout/hProcess11"/>
    <dgm:cxn modelId="{52E74315-D061-46CB-8F83-576EE49A66D0}" type="presParOf" srcId="{C6064271-FDDF-4DD2-8638-894BD0E45F00}" destId="{1E3F033F-2BAD-4C8F-82F2-6B6938C47E8D}" srcOrd="2" destOrd="0" presId="urn:microsoft.com/office/officeart/2005/8/layout/hProcess11"/>
    <dgm:cxn modelId="{9C414428-5598-4081-8C12-162AC2B7741A}" type="presParOf" srcId="{733BB24F-E866-42A6-B30B-B249CDF1ECFF}" destId="{5C4C5C17-BA90-4BD7-9A77-B871F6594FB9}" srcOrd="3" destOrd="0" presId="urn:microsoft.com/office/officeart/2005/8/layout/hProcess11"/>
    <dgm:cxn modelId="{4EA107E6-319B-4D17-819D-A28373398901}" type="presParOf" srcId="{733BB24F-E866-42A6-B30B-B249CDF1ECFF}" destId="{322B2057-B9C8-4DF0-9809-13A0BB888520}" srcOrd="4" destOrd="0" presId="urn:microsoft.com/office/officeart/2005/8/layout/hProcess11"/>
    <dgm:cxn modelId="{F5DD2E84-2463-497B-901C-8639C7540A03}" type="presParOf" srcId="{322B2057-B9C8-4DF0-9809-13A0BB888520}" destId="{72910FDE-0149-4690-843E-D7FC91EF00C7}" srcOrd="0" destOrd="0" presId="urn:microsoft.com/office/officeart/2005/8/layout/hProcess11"/>
    <dgm:cxn modelId="{5719B6BA-CA0D-46D0-A903-DCD5C549ECBC}" type="presParOf" srcId="{322B2057-B9C8-4DF0-9809-13A0BB888520}" destId="{D513050E-698B-466B-A67F-792270BA55CA}" srcOrd="1" destOrd="0" presId="urn:microsoft.com/office/officeart/2005/8/layout/hProcess11"/>
    <dgm:cxn modelId="{ECD2055D-1AF0-4450-A36B-0448A615EFE6}" type="presParOf" srcId="{322B2057-B9C8-4DF0-9809-13A0BB888520}" destId="{A20E7FAB-9A9F-464F-B2B9-17C93C8A5034}" srcOrd="2" destOrd="0" presId="urn:microsoft.com/office/officeart/2005/8/layout/hProcess11"/>
    <dgm:cxn modelId="{0EB9C862-2C2C-4DAB-A3EC-E9689F864BFC}" type="presParOf" srcId="{733BB24F-E866-42A6-B30B-B249CDF1ECFF}" destId="{0F7D8CC0-864A-453D-9B36-89DC6535E9A1}" srcOrd="5" destOrd="0" presId="urn:microsoft.com/office/officeart/2005/8/layout/hProcess11"/>
    <dgm:cxn modelId="{F7033E74-48E1-473A-8399-508AC4EFDC5A}" type="presParOf" srcId="{733BB24F-E866-42A6-B30B-B249CDF1ECFF}" destId="{BFE3FA26-0E57-4769-94C5-278CB076F0A8}" srcOrd="6" destOrd="0" presId="urn:microsoft.com/office/officeart/2005/8/layout/hProcess11"/>
    <dgm:cxn modelId="{10B98227-9116-40D2-96D3-FDD02C976B6F}" type="presParOf" srcId="{BFE3FA26-0E57-4769-94C5-278CB076F0A8}" destId="{7BF70C91-AFFA-463F-9239-4B3717AA2B1C}" srcOrd="0" destOrd="0" presId="urn:microsoft.com/office/officeart/2005/8/layout/hProcess11"/>
    <dgm:cxn modelId="{69041D25-AFFA-4155-81DA-7FC2DDCDBCAA}" type="presParOf" srcId="{BFE3FA26-0E57-4769-94C5-278CB076F0A8}" destId="{EEB686E0-7966-4AA1-9F78-EE6B812D99BD}" srcOrd="1" destOrd="0" presId="urn:microsoft.com/office/officeart/2005/8/layout/hProcess11"/>
    <dgm:cxn modelId="{074D1E35-4269-442C-94AA-E00D65AC0470}" type="presParOf" srcId="{BFE3FA26-0E57-4769-94C5-278CB076F0A8}" destId="{A181C112-73BA-4704-8CAD-E5FEA3A65DE6}" srcOrd="2" destOrd="0" presId="urn:microsoft.com/office/officeart/2005/8/layout/hProcess11"/>
    <dgm:cxn modelId="{624C8B96-B52B-4ACE-B701-FBC1BDCD7E07}" type="presParOf" srcId="{733BB24F-E866-42A6-B30B-B249CDF1ECFF}" destId="{70E56D5D-4660-446D-A59E-D18507B0FE38}" srcOrd="7" destOrd="0" presId="urn:microsoft.com/office/officeart/2005/8/layout/hProcess11"/>
    <dgm:cxn modelId="{45B4070A-C790-48A3-915D-907E5F3F9748}" type="presParOf" srcId="{733BB24F-E866-42A6-B30B-B249CDF1ECFF}" destId="{D021BF3E-0B76-4EF2-B966-F6DFFD23614B}" srcOrd="8" destOrd="0" presId="urn:microsoft.com/office/officeart/2005/8/layout/hProcess11"/>
    <dgm:cxn modelId="{7AEEDC98-9EE5-4C1B-94E6-76D8D3FCDD9F}" type="presParOf" srcId="{D021BF3E-0B76-4EF2-B966-F6DFFD23614B}" destId="{FDB09DEF-C9F5-4E95-88EE-BABEA07354E3}" srcOrd="0" destOrd="0" presId="urn:microsoft.com/office/officeart/2005/8/layout/hProcess11"/>
    <dgm:cxn modelId="{F2D356AC-5017-4E05-A94B-52C148BBEF6D}" type="presParOf" srcId="{D021BF3E-0B76-4EF2-B966-F6DFFD23614B}" destId="{680220F9-82E8-458E-8561-1B13D29889A7}" srcOrd="1" destOrd="0" presId="urn:microsoft.com/office/officeart/2005/8/layout/hProcess11"/>
    <dgm:cxn modelId="{E0ED95F4-E455-4618-964E-B47D003DC613}" type="presParOf" srcId="{D021BF3E-0B76-4EF2-B966-F6DFFD23614B}" destId="{4CE4BB1B-74C5-4458-925E-8FCCB87800A7}" srcOrd="2" destOrd="0" presId="urn:microsoft.com/office/officeart/2005/8/layout/hProcess11"/>
    <dgm:cxn modelId="{A03FDDFF-0BCA-4D9A-BE49-9C34FB6DC81F}" type="presParOf" srcId="{733BB24F-E866-42A6-B30B-B249CDF1ECFF}" destId="{CD003373-4D6D-45AE-A203-F855B2595CE6}" srcOrd="9" destOrd="0" presId="urn:microsoft.com/office/officeart/2005/8/layout/hProcess11"/>
    <dgm:cxn modelId="{83B7E035-9E8A-477E-AF9E-2EF52792C5EE}" type="presParOf" srcId="{733BB24F-E866-42A6-B30B-B249CDF1ECFF}" destId="{82D0EC21-D933-4887-BD4D-6E5B185DAFDB}" srcOrd="10" destOrd="0" presId="urn:microsoft.com/office/officeart/2005/8/layout/hProcess11"/>
    <dgm:cxn modelId="{81314B3E-C6BB-4438-BEF9-C3B6560375F9}" type="presParOf" srcId="{82D0EC21-D933-4887-BD4D-6E5B185DAFDB}" destId="{13EADECC-3F2C-4593-8378-26CF489192D5}" srcOrd="0" destOrd="0" presId="urn:microsoft.com/office/officeart/2005/8/layout/hProcess11"/>
    <dgm:cxn modelId="{973893F6-428D-43DC-9A65-1C010E594245}" type="presParOf" srcId="{82D0EC21-D933-4887-BD4D-6E5B185DAFDB}" destId="{772EB387-2063-41DE-9647-B1E007AAA66B}" srcOrd="1" destOrd="0" presId="urn:microsoft.com/office/officeart/2005/8/layout/hProcess11"/>
    <dgm:cxn modelId="{9A5B8595-90C0-40BF-A3FF-3EE30C30EFEF}" type="presParOf" srcId="{82D0EC21-D933-4887-BD4D-6E5B185DAFDB}" destId="{84B6BC33-DB8E-45B1-88FF-0A4B210EE21B}" srcOrd="2" destOrd="0" presId="urn:microsoft.com/office/officeart/2005/8/layout/hProcess11"/>
    <dgm:cxn modelId="{586FFD04-D1D7-4A93-887B-600473542A08}" type="presParOf" srcId="{733BB24F-E866-42A6-B30B-B249CDF1ECFF}" destId="{668355EB-E8C0-4B16-ADC1-629A6804F2E9}" srcOrd="11" destOrd="0" presId="urn:microsoft.com/office/officeart/2005/8/layout/hProcess11"/>
    <dgm:cxn modelId="{B981BF04-1248-4246-973C-BEA9F3361CDE}" type="presParOf" srcId="{733BB24F-E866-42A6-B30B-B249CDF1ECFF}" destId="{91C41409-D1FE-42EB-8568-002812B8D908}" srcOrd="12" destOrd="0" presId="urn:microsoft.com/office/officeart/2005/8/layout/hProcess11"/>
    <dgm:cxn modelId="{283E76ED-F4CA-453F-98BA-884ACED9FDF2}" type="presParOf" srcId="{91C41409-D1FE-42EB-8568-002812B8D908}" destId="{87231BD9-DF15-44C5-A8A8-538481224176}" srcOrd="0" destOrd="0" presId="urn:microsoft.com/office/officeart/2005/8/layout/hProcess11"/>
    <dgm:cxn modelId="{A8E77864-E5B9-4281-9E69-F4685AA4D36A}" type="presParOf" srcId="{91C41409-D1FE-42EB-8568-002812B8D908}" destId="{59496E77-E3EA-4324-B826-9561315BC1F3}" srcOrd="1" destOrd="0" presId="urn:microsoft.com/office/officeart/2005/8/layout/hProcess11"/>
    <dgm:cxn modelId="{A0EFCD18-A28A-4C9A-8ACF-0DBC6A3A7144}" type="presParOf" srcId="{91C41409-D1FE-42EB-8568-002812B8D908}" destId="{1790F1E5-0764-47EB-AE50-67A85102A348}" srcOrd="2" destOrd="0" presId="urn:microsoft.com/office/officeart/2005/8/layout/hProcess11"/>
    <dgm:cxn modelId="{569D35D1-4F3C-4D9F-9CA1-37B45F949B78}" type="presParOf" srcId="{733BB24F-E866-42A6-B30B-B249CDF1ECFF}" destId="{D992E9B4-DA57-4AA2-B963-742269FDA5B0}" srcOrd="13" destOrd="0" presId="urn:microsoft.com/office/officeart/2005/8/layout/hProcess11"/>
    <dgm:cxn modelId="{5900CE13-9AFC-41C4-B949-076E4B242877}" type="presParOf" srcId="{733BB24F-E866-42A6-B30B-B249CDF1ECFF}" destId="{6EE6B04B-8BB3-48A2-8BB7-EE194F5DCA75}" srcOrd="14" destOrd="0" presId="urn:microsoft.com/office/officeart/2005/8/layout/hProcess11"/>
    <dgm:cxn modelId="{D5949E2D-2EB8-4FF6-8C21-2E897078FDA0}" type="presParOf" srcId="{6EE6B04B-8BB3-48A2-8BB7-EE194F5DCA75}" destId="{5DECF845-7B12-4A8B-8650-565C2812E0D5}" srcOrd="0" destOrd="0" presId="urn:microsoft.com/office/officeart/2005/8/layout/hProcess11"/>
    <dgm:cxn modelId="{7E54810C-005D-493E-A24D-808D181C5DCA}" type="presParOf" srcId="{6EE6B04B-8BB3-48A2-8BB7-EE194F5DCA75}" destId="{85B6553E-BCDA-459E-A0BE-D26BE5386B15}" srcOrd="1" destOrd="0" presId="urn:microsoft.com/office/officeart/2005/8/layout/hProcess11"/>
    <dgm:cxn modelId="{833A742F-D066-40B3-A3FD-9C0CC64B6A0C}" type="presParOf" srcId="{6EE6B04B-8BB3-48A2-8BB7-EE194F5DCA75}" destId="{8C8913B4-31BE-4FF7-8807-410EE8ED6561}" srcOrd="2" destOrd="0" presId="urn:microsoft.com/office/officeart/2005/8/layout/hProcess11"/>
    <dgm:cxn modelId="{E3AFDDA9-7DAF-4E86-8377-E9D26020D13C}" type="presParOf" srcId="{733BB24F-E866-42A6-B30B-B249CDF1ECFF}" destId="{491B02D4-218E-402B-BD3A-3C2FDB7659CE}" srcOrd="15" destOrd="0" presId="urn:microsoft.com/office/officeart/2005/8/layout/hProcess11"/>
    <dgm:cxn modelId="{3E4D1054-0D0C-4732-8EB3-FB0348685DC3}" type="presParOf" srcId="{733BB24F-E866-42A6-B30B-B249CDF1ECFF}" destId="{5EA83B9A-E8A8-47DE-8A9C-141EA0DE30C5}" srcOrd="16" destOrd="0" presId="urn:microsoft.com/office/officeart/2005/8/layout/hProcess11"/>
    <dgm:cxn modelId="{52B7C512-0BA1-4805-9171-FD40C43A7ED7}" type="presParOf" srcId="{5EA83B9A-E8A8-47DE-8A9C-141EA0DE30C5}" destId="{C2299256-9594-4311-A1E8-5BB5E0E5C973}" srcOrd="0" destOrd="0" presId="urn:microsoft.com/office/officeart/2005/8/layout/hProcess11"/>
    <dgm:cxn modelId="{E4D39D26-AB7A-4936-B248-776F4ECC1AA8}" type="presParOf" srcId="{5EA83B9A-E8A8-47DE-8A9C-141EA0DE30C5}" destId="{A7F5F2CF-CB0B-4029-AFFC-06AC79149B45}" srcOrd="1" destOrd="0" presId="urn:microsoft.com/office/officeart/2005/8/layout/hProcess11"/>
    <dgm:cxn modelId="{883DE3A4-1BFE-4A8C-A4CD-6F5BFB677FFE}" type="presParOf" srcId="{5EA83B9A-E8A8-47DE-8A9C-141EA0DE30C5}" destId="{8F6FA401-2648-49A9-BFC8-06A0A1C758F1}" srcOrd="2" destOrd="0" presId="urn:microsoft.com/office/officeart/2005/8/layout/hProcess11"/>
    <dgm:cxn modelId="{EB04ED5E-A61B-4E01-BD92-7F1CD6D1710E}" type="presParOf" srcId="{733BB24F-E866-42A6-B30B-B249CDF1ECFF}" destId="{7614E7AF-E6B0-42BF-96C1-55DFEFE0634C}" srcOrd="17" destOrd="0" presId="urn:microsoft.com/office/officeart/2005/8/layout/hProcess11"/>
    <dgm:cxn modelId="{932F8D08-46A2-46A4-BDC0-C9C8AC6E3AC5}" type="presParOf" srcId="{733BB24F-E866-42A6-B30B-B249CDF1ECFF}" destId="{49D2D161-A930-48FD-967D-AEB3E96D6BB4}" srcOrd="18" destOrd="0" presId="urn:microsoft.com/office/officeart/2005/8/layout/hProcess11"/>
    <dgm:cxn modelId="{B67859EC-9114-48B2-BFD1-1EE85CF0464B}" type="presParOf" srcId="{49D2D161-A930-48FD-967D-AEB3E96D6BB4}" destId="{60007CB2-7320-46ED-B08D-E38CF46D3945}" srcOrd="0" destOrd="0" presId="urn:microsoft.com/office/officeart/2005/8/layout/hProcess11"/>
    <dgm:cxn modelId="{713E4436-2A27-42A9-A13D-F2F42B067A77}" type="presParOf" srcId="{49D2D161-A930-48FD-967D-AEB3E96D6BB4}" destId="{82B65093-EF81-41D1-BA69-38B12CC3F0B8}" srcOrd="1" destOrd="0" presId="urn:microsoft.com/office/officeart/2005/8/layout/hProcess11"/>
    <dgm:cxn modelId="{2AE1F53C-317D-49BA-BFD1-D68FB0BC80D2}" type="presParOf" srcId="{49D2D161-A930-48FD-967D-AEB3E96D6BB4}" destId="{2A5C8C47-F30A-49C5-B9E3-4933B31D0217}" srcOrd="2" destOrd="0" presId="urn:microsoft.com/office/officeart/2005/8/layout/hProcess11"/>
    <dgm:cxn modelId="{433529FD-3D30-4DF4-A2D1-5252D4E167B6}" type="presParOf" srcId="{733BB24F-E866-42A6-B30B-B249CDF1ECFF}" destId="{AA411F11-2DBE-41F8-AD8A-91E4EF152374}" srcOrd="19" destOrd="0" presId="urn:microsoft.com/office/officeart/2005/8/layout/hProcess11"/>
    <dgm:cxn modelId="{0E2E5B47-356E-41D9-8C17-E449A76008B8}" type="presParOf" srcId="{733BB24F-E866-42A6-B30B-B249CDF1ECFF}" destId="{84A05E07-9C66-4541-9F44-24D0BD87B13D}" srcOrd="20" destOrd="0" presId="urn:microsoft.com/office/officeart/2005/8/layout/hProcess11"/>
    <dgm:cxn modelId="{53A16616-6851-4786-8358-DAF5BE2E6624}" type="presParOf" srcId="{84A05E07-9C66-4541-9F44-24D0BD87B13D}" destId="{CC0BC640-3688-415E-A784-957CA846C6EB}" srcOrd="0" destOrd="0" presId="urn:microsoft.com/office/officeart/2005/8/layout/hProcess11"/>
    <dgm:cxn modelId="{2B5B091E-7C4B-44E2-9F48-6BBEB8A86BFB}" type="presParOf" srcId="{84A05E07-9C66-4541-9F44-24D0BD87B13D}" destId="{F6741FEA-0652-4BBC-9CA9-AB013351E106}" srcOrd="1" destOrd="0" presId="urn:microsoft.com/office/officeart/2005/8/layout/hProcess11"/>
    <dgm:cxn modelId="{13A72DE7-0FD6-4CCB-B9D9-5DFB7A752307}" type="presParOf" srcId="{84A05E07-9C66-4541-9F44-24D0BD87B13D}" destId="{2789BC27-722A-489D-B7E8-397058AC5AD8}" srcOrd="2" destOrd="0" presId="urn:microsoft.com/office/officeart/2005/8/layout/hProcess11"/>
    <dgm:cxn modelId="{0A4EAE4E-7F1C-41B5-A26E-23716396AD68}" type="presParOf" srcId="{733BB24F-E866-42A6-B30B-B249CDF1ECFF}" destId="{B1013A09-6C18-4720-8B19-702281AE8F11}" srcOrd="21" destOrd="0" presId="urn:microsoft.com/office/officeart/2005/8/layout/hProcess11"/>
    <dgm:cxn modelId="{164B18C6-D2C2-438E-B16D-223F703B4D3F}" type="presParOf" srcId="{733BB24F-E866-42A6-B30B-B249CDF1ECFF}" destId="{D1F8EF21-E0C1-4C67-B6D7-5AD4D571C76E}" srcOrd="22" destOrd="0" presId="urn:microsoft.com/office/officeart/2005/8/layout/hProcess11"/>
    <dgm:cxn modelId="{27E9032B-15B6-4E0D-B3E2-35DD5B632303}" type="presParOf" srcId="{D1F8EF21-E0C1-4C67-B6D7-5AD4D571C76E}" destId="{D3638170-4361-4E98-B846-CEFE12604B3F}" srcOrd="0" destOrd="0" presId="urn:microsoft.com/office/officeart/2005/8/layout/hProcess11"/>
    <dgm:cxn modelId="{A366FA9B-8699-4ACD-9F47-8B3577921F30}" type="presParOf" srcId="{D1F8EF21-E0C1-4C67-B6D7-5AD4D571C76E}" destId="{F7F054E0-666F-433C-8C8B-925840871349}" srcOrd="1" destOrd="0" presId="urn:microsoft.com/office/officeart/2005/8/layout/hProcess11"/>
    <dgm:cxn modelId="{E65DE755-D041-45E0-B2EE-BFA6BA3C5316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569AF001-73B5-4A3A-8B17-034D77378FD8}" type="presOf" srcId="{7FDF526C-8D39-49B6-AFEE-C91D36B33584}" destId="{242F9266-E9C4-4693-A36F-BF546BD553E9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3A78F20D-DE78-4C23-A2BF-3091917605D0}" type="presOf" srcId="{B08D2644-5081-4FDE-ACEF-D6210FE992E0}" destId="{72910FDE-0149-4690-843E-D7FC91EF00C7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D4C46F40-7368-43EA-AFD1-5285C000D81E}" type="presOf" srcId="{824C7FFC-18F1-40F9-9763-DECA21F614D6}" destId="{FDB09DEF-C9F5-4E95-88EE-BABEA07354E3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53A18D6E-0DAD-4EDB-A252-54404D1280D5}" type="presOf" srcId="{A75F8C48-07A5-4CB2-8C25-AEE3A0578390}" destId="{7BF70C91-AFFA-463F-9239-4B3717AA2B1C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8DC41373-4EF2-40DE-9FAA-E08DBCCECE40}" type="presOf" srcId="{6DFDA425-0CDE-458B-8856-1E8179982736}" destId="{C2299256-9594-4311-A1E8-5BB5E0E5C973}" srcOrd="0" destOrd="0" presId="urn:microsoft.com/office/officeart/2005/8/layout/hProcess11"/>
    <dgm:cxn modelId="{C77D8B7A-4504-4B2F-B02E-BC0795800EC8}" type="presOf" srcId="{9C3DC5A0-605F-4E24-B311-298B88C899EA}" destId="{60007CB2-7320-46ED-B08D-E38CF46D394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ABB112B2-1E4D-4C47-89A8-85D5374CAA6B}" type="presOf" srcId="{5B4B4987-9950-4B39-9757-D78BF9434128}" destId="{CC0BC640-3688-415E-A784-957CA846C6EB}" srcOrd="0" destOrd="0" presId="urn:microsoft.com/office/officeart/2005/8/layout/hProcess11"/>
    <dgm:cxn modelId="{D9DF2FB5-4A04-402A-A7E4-CCCA48D0CEA0}" type="presOf" srcId="{B5FD781D-84A5-46C5-9B8C-403A7FCA1F98}" destId="{13EADECC-3F2C-4593-8378-26CF489192D5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554BA5C0-527A-40A7-A9EB-7447C515C13A}" type="presOf" srcId="{CD29F1F1-90D0-49DF-A053-E9EE3AA2F9C3}" destId="{5DECF845-7B12-4A8B-8650-565C2812E0D5}" srcOrd="0" destOrd="0" presId="urn:microsoft.com/office/officeart/2005/8/layout/hProcess11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D3459DD2-B3AB-46BB-97BB-CB1D711F80D7}" type="presOf" srcId="{0587FAA8-E387-47F4-96D2-C904091621C1}" destId="{87231BD9-DF15-44C5-A8A8-538481224176}" srcOrd="0" destOrd="0" presId="urn:microsoft.com/office/officeart/2005/8/layout/hProcess11"/>
    <dgm:cxn modelId="{4B1DFEF0-D47C-4F85-BF26-85DFA81DC881}" type="presOf" srcId="{707449E5-918D-4EDB-83AF-E5BF3033C8FB}" destId="{D3638170-4361-4E98-B846-CEFE12604B3F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D1D60EF6-FEEA-4320-A8E3-94D0F249F029}" type="presOf" srcId="{35F275C2-FAD1-4132-99F9-D6AD8B4FFBC1}" destId="{7B1C806F-479D-43C3-BD40-CE9790528286}" srcOrd="0" destOrd="0" presId="urn:microsoft.com/office/officeart/2005/8/layout/hProcess11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69958344-ECC8-40F1-8A3E-15F8BD0184FE}" type="presParOf" srcId="{733BB24F-E866-42A6-B30B-B249CDF1ECFF}" destId="{2DF654BC-9BAB-4A64-AAB5-FEF7E1B565D9}" srcOrd="0" destOrd="0" presId="urn:microsoft.com/office/officeart/2005/8/layout/hProcess11"/>
    <dgm:cxn modelId="{FCBD62A7-FD99-4303-99EA-FDA020ED2624}" type="presParOf" srcId="{2DF654BC-9BAB-4A64-AAB5-FEF7E1B565D9}" destId="{242F9266-E9C4-4693-A36F-BF546BD553E9}" srcOrd="0" destOrd="0" presId="urn:microsoft.com/office/officeart/2005/8/layout/hProcess11"/>
    <dgm:cxn modelId="{D1436A43-BA9E-4203-A30C-E502F38D4BB4}" type="presParOf" srcId="{2DF654BC-9BAB-4A64-AAB5-FEF7E1B565D9}" destId="{F272DB5F-7328-4730-BEDE-D614B6A4C56A}" srcOrd="1" destOrd="0" presId="urn:microsoft.com/office/officeart/2005/8/layout/hProcess11"/>
    <dgm:cxn modelId="{8540DA26-9B67-4AF2-8B37-8512CBA8F014}" type="presParOf" srcId="{2DF654BC-9BAB-4A64-AAB5-FEF7E1B565D9}" destId="{079996B0-166D-4F9E-87DC-CCAE843343A5}" srcOrd="2" destOrd="0" presId="urn:microsoft.com/office/officeart/2005/8/layout/hProcess11"/>
    <dgm:cxn modelId="{19658E17-0C20-4790-B958-E43A28FB2579}" type="presParOf" srcId="{733BB24F-E866-42A6-B30B-B249CDF1ECFF}" destId="{E676F9F3-3D23-4AA8-8C7C-0DD9FAFDD1D2}" srcOrd="1" destOrd="0" presId="urn:microsoft.com/office/officeart/2005/8/layout/hProcess11"/>
    <dgm:cxn modelId="{3960630F-698C-4EFC-A9E9-9F188258632E}" type="presParOf" srcId="{733BB24F-E866-42A6-B30B-B249CDF1ECFF}" destId="{C6064271-FDDF-4DD2-8638-894BD0E45F00}" srcOrd="2" destOrd="0" presId="urn:microsoft.com/office/officeart/2005/8/layout/hProcess11"/>
    <dgm:cxn modelId="{5DA754C3-0E94-4AEC-AAFF-2F04A35442B8}" type="presParOf" srcId="{C6064271-FDDF-4DD2-8638-894BD0E45F00}" destId="{7B1C806F-479D-43C3-BD40-CE9790528286}" srcOrd="0" destOrd="0" presId="urn:microsoft.com/office/officeart/2005/8/layout/hProcess11"/>
    <dgm:cxn modelId="{C99F2C98-086D-49EB-8B2F-5ADDE1522695}" type="presParOf" srcId="{C6064271-FDDF-4DD2-8638-894BD0E45F00}" destId="{E97BDB6D-3096-4E99-87A8-26E9E0A16798}" srcOrd="1" destOrd="0" presId="urn:microsoft.com/office/officeart/2005/8/layout/hProcess11"/>
    <dgm:cxn modelId="{9CA38E0C-1F07-49BA-84B2-FAE8C1AD0DE8}" type="presParOf" srcId="{C6064271-FDDF-4DD2-8638-894BD0E45F00}" destId="{1E3F033F-2BAD-4C8F-82F2-6B6938C47E8D}" srcOrd="2" destOrd="0" presId="urn:microsoft.com/office/officeart/2005/8/layout/hProcess11"/>
    <dgm:cxn modelId="{A66203ED-8009-41B6-8B3D-67C441A7758F}" type="presParOf" srcId="{733BB24F-E866-42A6-B30B-B249CDF1ECFF}" destId="{5C4C5C17-BA90-4BD7-9A77-B871F6594FB9}" srcOrd="3" destOrd="0" presId="urn:microsoft.com/office/officeart/2005/8/layout/hProcess11"/>
    <dgm:cxn modelId="{B342A70E-E6A0-4481-8C7D-CC75BC193493}" type="presParOf" srcId="{733BB24F-E866-42A6-B30B-B249CDF1ECFF}" destId="{322B2057-B9C8-4DF0-9809-13A0BB888520}" srcOrd="4" destOrd="0" presId="urn:microsoft.com/office/officeart/2005/8/layout/hProcess11"/>
    <dgm:cxn modelId="{AC05D089-5A8A-4C24-B76B-DBF24559D7E7}" type="presParOf" srcId="{322B2057-B9C8-4DF0-9809-13A0BB888520}" destId="{72910FDE-0149-4690-843E-D7FC91EF00C7}" srcOrd="0" destOrd="0" presId="urn:microsoft.com/office/officeart/2005/8/layout/hProcess11"/>
    <dgm:cxn modelId="{71DC5D45-ADB4-48CD-BB10-64D8640E95D3}" type="presParOf" srcId="{322B2057-B9C8-4DF0-9809-13A0BB888520}" destId="{D513050E-698B-466B-A67F-792270BA55CA}" srcOrd="1" destOrd="0" presId="urn:microsoft.com/office/officeart/2005/8/layout/hProcess11"/>
    <dgm:cxn modelId="{7FD65612-64AB-445B-A3C9-9D1DB89606BE}" type="presParOf" srcId="{322B2057-B9C8-4DF0-9809-13A0BB888520}" destId="{A20E7FAB-9A9F-464F-B2B9-17C93C8A5034}" srcOrd="2" destOrd="0" presId="urn:microsoft.com/office/officeart/2005/8/layout/hProcess11"/>
    <dgm:cxn modelId="{DBD0CDC9-12A1-464A-8037-7CF83221D192}" type="presParOf" srcId="{733BB24F-E866-42A6-B30B-B249CDF1ECFF}" destId="{0F7D8CC0-864A-453D-9B36-89DC6535E9A1}" srcOrd="5" destOrd="0" presId="urn:microsoft.com/office/officeart/2005/8/layout/hProcess11"/>
    <dgm:cxn modelId="{DBE85558-B43F-4C7D-A6AD-2501D775BA36}" type="presParOf" srcId="{733BB24F-E866-42A6-B30B-B249CDF1ECFF}" destId="{BFE3FA26-0E57-4769-94C5-278CB076F0A8}" srcOrd="6" destOrd="0" presId="urn:microsoft.com/office/officeart/2005/8/layout/hProcess11"/>
    <dgm:cxn modelId="{FBCC1180-8223-4FFC-AEB9-528BD84B14DE}" type="presParOf" srcId="{BFE3FA26-0E57-4769-94C5-278CB076F0A8}" destId="{7BF70C91-AFFA-463F-9239-4B3717AA2B1C}" srcOrd="0" destOrd="0" presId="urn:microsoft.com/office/officeart/2005/8/layout/hProcess11"/>
    <dgm:cxn modelId="{C97AA925-DC8B-4D91-8365-01C0DD98571B}" type="presParOf" srcId="{BFE3FA26-0E57-4769-94C5-278CB076F0A8}" destId="{EEB686E0-7966-4AA1-9F78-EE6B812D99BD}" srcOrd="1" destOrd="0" presId="urn:microsoft.com/office/officeart/2005/8/layout/hProcess11"/>
    <dgm:cxn modelId="{0EC07171-C580-4F47-9856-2D51482A8567}" type="presParOf" srcId="{BFE3FA26-0E57-4769-94C5-278CB076F0A8}" destId="{A181C112-73BA-4704-8CAD-E5FEA3A65DE6}" srcOrd="2" destOrd="0" presId="urn:microsoft.com/office/officeart/2005/8/layout/hProcess11"/>
    <dgm:cxn modelId="{279B831E-FFEF-4A90-8D20-908579CB1A27}" type="presParOf" srcId="{733BB24F-E866-42A6-B30B-B249CDF1ECFF}" destId="{70E56D5D-4660-446D-A59E-D18507B0FE38}" srcOrd="7" destOrd="0" presId="urn:microsoft.com/office/officeart/2005/8/layout/hProcess11"/>
    <dgm:cxn modelId="{1ED69CAF-07C1-4253-8AFD-AF7F890B3D56}" type="presParOf" srcId="{733BB24F-E866-42A6-B30B-B249CDF1ECFF}" destId="{D021BF3E-0B76-4EF2-B966-F6DFFD23614B}" srcOrd="8" destOrd="0" presId="urn:microsoft.com/office/officeart/2005/8/layout/hProcess11"/>
    <dgm:cxn modelId="{C4D7B63D-62BA-442A-9A30-347B0F5D822D}" type="presParOf" srcId="{D021BF3E-0B76-4EF2-B966-F6DFFD23614B}" destId="{FDB09DEF-C9F5-4E95-88EE-BABEA07354E3}" srcOrd="0" destOrd="0" presId="urn:microsoft.com/office/officeart/2005/8/layout/hProcess11"/>
    <dgm:cxn modelId="{C8F8F5B3-7C80-4C05-A664-05734780D53B}" type="presParOf" srcId="{D021BF3E-0B76-4EF2-B966-F6DFFD23614B}" destId="{680220F9-82E8-458E-8561-1B13D29889A7}" srcOrd="1" destOrd="0" presId="urn:microsoft.com/office/officeart/2005/8/layout/hProcess11"/>
    <dgm:cxn modelId="{10B82A20-8947-4DCA-B22F-EF04E8FE42DD}" type="presParOf" srcId="{D021BF3E-0B76-4EF2-B966-F6DFFD23614B}" destId="{4CE4BB1B-74C5-4458-925E-8FCCB87800A7}" srcOrd="2" destOrd="0" presId="urn:microsoft.com/office/officeart/2005/8/layout/hProcess11"/>
    <dgm:cxn modelId="{0CFAA04C-C83C-4557-9E35-EEC88D5DB030}" type="presParOf" srcId="{733BB24F-E866-42A6-B30B-B249CDF1ECFF}" destId="{CD003373-4D6D-45AE-A203-F855B2595CE6}" srcOrd="9" destOrd="0" presId="urn:microsoft.com/office/officeart/2005/8/layout/hProcess11"/>
    <dgm:cxn modelId="{7FD060D7-318A-4ECF-942E-3A19587353C6}" type="presParOf" srcId="{733BB24F-E866-42A6-B30B-B249CDF1ECFF}" destId="{82D0EC21-D933-4887-BD4D-6E5B185DAFDB}" srcOrd="10" destOrd="0" presId="urn:microsoft.com/office/officeart/2005/8/layout/hProcess11"/>
    <dgm:cxn modelId="{A64E537D-C454-4B24-9D25-C10C7B403C8B}" type="presParOf" srcId="{82D0EC21-D933-4887-BD4D-6E5B185DAFDB}" destId="{13EADECC-3F2C-4593-8378-26CF489192D5}" srcOrd="0" destOrd="0" presId="urn:microsoft.com/office/officeart/2005/8/layout/hProcess11"/>
    <dgm:cxn modelId="{D51AB3CF-77C2-425F-986D-1C6D899EC264}" type="presParOf" srcId="{82D0EC21-D933-4887-BD4D-6E5B185DAFDB}" destId="{772EB387-2063-41DE-9647-B1E007AAA66B}" srcOrd="1" destOrd="0" presId="urn:microsoft.com/office/officeart/2005/8/layout/hProcess11"/>
    <dgm:cxn modelId="{9400F3B7-DE8B-4F3C-A66B-0E5CC52C3127}" type="presParOf" srcId="{82D0EC21-D933-4887-BD4D-6E5B185DAFDB}" destId="{84B6BC33-DB8E-45B1-88FF-0A4B210EE21B}" srcOrd="2" destOrd="0" presId="urn:microsoft.com/office/officeart/2005/8/layout/hProcess11"/>
    <dgm:cxn modelId="{6258B686-25B4-4FA4-82D2-4487D3611668}" type="presParOf" srcId="{733BB24F-E866-42A6-B30B-B249CDF1ECFF}" destId="{668355EB-E8C0-4B16-ADC1-629A6804F2E9}" srcOrd="11" destOrd="0" presId="urn:microsoft.com/office/officeart/2005/8/layout/hProcess11"/>
    <dgm:cxn modelId="{152687E9-3EBF-43FA-8F03-8E0461894A0C}" type="presParOf" srcId="{733BB24F-E866-42A6-B30B-B249CDF1ECFF}" destId="{91C41409-D1FE-42EB-8568-002812B8D908}" srcOrd="12" destOrd="0" presId="urn:microsoft.com/office/officeart/2005/8/layout/hProcess11"/>
    <dgm:cxn modelId="{CA6D170A-0165-4181-972F-B322E3A70245}" type="presParOf" srcId="{91C41409-D1FE-42EB-8568-002812B8D908}" destId="{87231BD9-DF15-44C5-A8A8-538481224176}" srcOrd="0" destOrd="0" presId="urn:microsoft.com/office/officeart/2005/8/layout/hProcess11"/>
    <dgm:cxn modelId="{D1CE725A-183F-4BBD-8627-6C98CA48DDEB}" type="presParOf" srcId="{91C41409-D1FE-42EB-8568-002812B8D908}" destId="{59496E77-E3EA-4324-B826-9561315BC1F3}" srcOrd="1" destOrd="0" presId="urn:microsoft.com/office/officeart/2005/8/layout/hProcess11"/>
    <dgm:cxn modelId="{0844DF9A-57D4-469F-B01D-75921FA20E2F}" type="presParOf" srcId="{91C41409-D1FE-42EB-8568-002812B8D908}" destId="{1790F1E5-0764-47EB-AE50-67A85102A348}" srcOrd="2" destOrd="0" presId="urn:microsoft.com/office/officeart/2005/8/layout/hProcess11"/>
    <dgm:cxn modelId="{5C6164DA-DA5E-4970-8DE0-23B113593390}" type="presParOf" srcId="{733BB24F-E866-42A6-B30B-B249CDF1ECFF}" destId="{D992E9B4-DA57-4AA2-B963-742269FDA5B0}" srcOrd="13" destOrd="0" presId="urn:microsoft.com/office/officeart/2005/8/layout/hProcess11"/>
    <dgm:cxn modelId="{0C8F346E-3316-4909-A6D4-8C6CB9106D69}" type="presParOf" srcId="{733BB24F-E866-42A6-B30B-B249CDF1ECFF}" destId="{6EE6B04B-8BB3-48A2-8BB7-EE194F5DCA75}" srcOrd="14" destOrd="0" presId="urn:microsoft.com/office/officeart/2005/8/layout/hProcess11"/>
    <dgm:cxn modelId="{8C6BF48F-FB80-4E11-A337-B38283C9CB0A}" type="presParOf" srcId="{6EE6B04B-8BB3-48A2-8BB7-EE194F5DCA75}" destId="{5DECF845-7B12-4A8B-8650-565C2812E0D5}" srcOrd="0" destOrd="0" presId="urn:microsoft.com/office/officeart/2005/8/layout/hProcess11"/>
    <dgm:cxn modelId="{AC5F2153-1656-457D-A4F4-5CA28629E85C}" type="presParOf" srcId="{6EE6B04B-8BB3-48A2-8BB7-EE194F5DCA75}" destId="{85B6553E-BCDA-459E-A0BE-D26BE5386B15}" srcOrd="1" destOrd="0" presId="urn:microsoft.com/office/officeart/2005/8/layout/hProcess11"/>
    <dgm:cxn modelId="{323FEC9D-FCA7-4DA3-B6D1-2D28BBD24C41}" type="presParOf" srcId="{6EE6B04B-8BB3-48A2-8BB7-EE194F5DCA75}" destId="{8C8913B4-31BE-4FF7-8807-410EE8ED6561}" srcOrd="2" destOrd="0" presId="urn:microsoft.com/office/officeart/2005/8/layout/hProcess11"/>
    <dgm:cxn modelId="{E8841DB5-BC3A-46A1-8BFB-69B1524C3570}" type="presParOf" srcId="{733BB24F-E866-42A6-B30B-B249CDF1ECFF}" destId="{491B02D4-218E-402B-BD3A-3C2FDB7659CE}" srcOrd="15" destOrd="0" presId="urn:microsoft.com/office/officeart/2005/8/layout/hProcess11"/>
    <dgm:cxn modelId="{8AB2AC8E-61A5-4E26-8C7D-4E25D97279C1}" type="presParOf" srcId="{733BB24F-E866-42A6-B30B-B249CDF1ECFF}" destId="{5EA83B9A-E8A8-47DE-8A9C-141EA0DE30C5}" srcOrd="16" destOrd="0" presId="urn:microsoft.com/office/officeart/2005/8/layout/hProcess11"/>
    <dgm:cxn modelId="{3322F864-520E-46CA-8AE3-DE831FD47A34}" type="presParOf" srcId="{5EA83B9A-E8A8-47DE-8A9C-141EA0DE30C5}" destId="{C2299256-9594-4311-A1E8-5BB5E0E5C973}" srcOrd="0" destOrd="0" presId="urn:microsoft.com/office/officeart/2005/8/layout/hProcess11"/>
    <dgm:cxn modelId="{63AA2599-57F4-4E1E-AB65-46A2E1B086FC}" type="presParOf" srcId="{5EA83B9A-E8A8-47DE-8A9C-141EA0DE30C5}" destId="{A7F5F2CF-CB0B-4029-AFFC-06AC79149B45}" srcOrd="1" destOrd="0" presId="urn:microsoft.com/office/officeart/2005/8/layout/hProcess11"/>
    <dgm:cxn modelId="{541D8A00-A6BC-4056-A9E4-719571D8E264}" type="presParOf" srcId="{5EA83B9A-E8A8-47DE-8A9C-141EA0DE30C5}" destId="{8F6FA401-2648-49A9-BFC8-06A0A1C758F1}" srcOrd="2" destOrd="0" presId="urn:microsoft.com/office/officeart/2005/8/layout/hProcess11"/>
    <dgm:cxn modelId="{89286409-7F95-45AB-9CDE-494310B1B613}" type="presParOf" srcId="{733BB24F-E866-42A6-B30B-B249CDF1ECFF}" destId="{7614E7AF-E6B0-42BF-96C1-55DFEFE0634C}" srcOrd="17" destOrd="0" presId="urn:microsoft.com/office/officeart/2005/8/layout/hProcess11"/>
    <dgm:cxn modelId="{3033BE9B-7E7B-4C8A-ADAB-CA84E4538168}" type="presParOf" srcId="{733BB24F-E866-42A6-B30B-B249CDF1ECFF}" destId="{49D2D161-A930-48FD-967D-AEB3E96D6BB4}" srcOrd="18" destOrd="0" presId="urn:microsoft.com/office/officeart/2005/8/layout/hProcess11"/>
    <dgm:cxn modelId="{4DB7E3BD-2158-46F6-A1E0-F6BE7AA9B627}" type="presParOf" srcId="{49D2D161-A930-48FD-967D-AEB3E96D6BB4}" destId="{60007CB2-7320-46ED-B08D-E38CF46D3945}" srcOrd="0" destOrd="0" presId="urn:microsoft.com/office/officeart/2005/8/layout/hProcess11"/>
    <dgm:cxn modelId="{6358F967-48B2-4086-B157-1A81314D9DF4}" type="presParOf" srcId="{49D2D161-A930-48FD-967D-AEB3E96D6BB4}" destId="{82B65093-EF81-41D1-BA69-38B12CC3F0B8}" srcOrd="1" destOrd="0" presId="urn:microsoft.com/office/officeart/2005/8/layout/hProcess11"/>
    <dgm:cxn modelId="{E5FD2D51-42E9-424D-A475-2B4A8C58A7B1}" type="presParOf" srcId="{49D2D161-A930-48FD-967D-AEB3E96D6BB4}" destId="{2A5C8C47-F30A-49C5-B9E3-4933B31D0217}" srcOrd="2" destOrd="0" presId="urn:microsoft.com/office/officeart/2005/8/layout/hProcess11"/>
    <dgm:cxn modelId="{B4CF1D5D-E8D8-4918-BC73-4EA5578C74B5}" type="presParOf" srcId="{733BB24F-E866-42A6-B30B-B249CDF1ECFF}" destId="{AA411F11-2DBE-41F8-AD8A-91E4EF152374}" srcOrd="19" destOrd="0" presId="urn:microsoft.com/office/officeart/2005/8/layout/hProcess11"/>
    <dgm:cxn modelId="{87483F53-150C-418A-8CBB-C170183AD7DA}" type="presParOf" srcId="{733BB24F-E866-42A6-B30B-B249CDF1ECFF}" destId="{84A05E07-9C66-4541-9F44-24D0BD87B13D}" srcOrd="20" destOrd="0" presId="urn:microsoft.com/office/officeart/2005/8/layout/hProcess11"/>
    <dgm:cxn modelId="{0822FB51-7F1B-4F0E-91A7-2CD93C5F7C50}" type="presParOf" srcId="{84A05E07-9C66-4541-9F44-24D0BD87B13D}" destId="{CC0BC640-3688-415E-A784-957CA846C6EB}" srcOrd="0" destOrd="0" presId="urn:microsoft.com/office/officeart/2005/8/layout/hProcess11"/>
    <dgm:cxn modelId="{AFD0DBED-2FEE-4835-B777-F81A3027CA0A}" type="presParOf" srcId="{84A05E07-9C66-4541-9F44-24D0BD87B13D}" destId="{F6741FEA-0652-4BBC-9CA9-AB013351E106}" srcOrd="1" destOrd="0" presId="urn:microsoft.com/office/officeart/2005/8/layout/hProcess11"/>
    <dgm:cxn modelId="{8560B7AA-EC1F-47DF-8257-EE0C13683689}" type="presParOf" srcId="{84A05E07-9C66-4541-9F44-24D0BD87B13D}" destId="{2789BC27-722A-489D-B7E8-397058AC5AD8}" srcOrd="2" destOrd="0" presId="urn:microsoft.com/office/officeart/2005/8/layout/hProcess11"/>
    <dgm:cxn modelId="{1511B107-C196-44B0-9B1E-7AAD08807FC9}" type="presParOf" srcId="{733BB24F-E866-42A6-B30B-B249CDF1ECFF}" destId="{B1013A09-6C18-4720-8B19-702281AE8F11}" srcOrd="21" destOrd="0" presId="urn:microsoft.com/office/officeart/2005/8/layout/hProcess11"/>
    <dgm:cxn modelId="{C93B0926-3EF5-4188-89E1-CA05B5F5D493}" type="presParOf" srcId="{733BB24F-E866-42A6-B30B-B249CDF1ECFF}" destId="{D1F8EF21-E0C1-4C67-B6D7-5AD4D571C76E}" srcOrd="22" destOrd="0" presId="urn:microsoft.com/office/officeart/2005/8/layout/hProcess11"/>
    <dgm:cxn modelId="{C0AC08D7-8A6F-4BA5-99CA-DB9F1E6D2E7F}" type="presParOf" srcId="{D1F8EF21-E0C1-4C67-B6D7-5AD4D571C76E}" destId="{D3638170-4361-4E98-B846-CEFE12604B3F}" srcOrd="0" destOrd="0" presId="urn:microsoft.com/office/officeart/2005/8/layout/hProcess11"/>
    <dgm:cxn modelId="{E3F6A8DF-6DB4-4EC3-886A-CB99166E2DBB}" type="presParOf" srcId="{D1F8EF21-E0C1-4C67-B6D7-5AD4D571C76E}" destId="{F7F054E0-666F-433C-8C8B-925840871349}" srcOrd="1" destOrd="0" presId="urn:microsoft.com/office/officeart/2005/8/layout/hProcess11"/>
    <dgm:cxn modelId="{2B729D33-DA78-4E92-99B2-4093FAB0F53C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3004D9-5A88-4FCA-BD7A-1815356184A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08D2644-5081-4FDE-ACEF-D6210FE992E0}">
      <dgm:prSet phldrT="[Text]" phldr="0"/>
      <dgm:spPr/>
      <dgm:t>
        <a:bodyPr/>
        <a:lstStyle/>
        <a:p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dirty="0">
              <a:latin typeface="Calibri Light" panose="020F0302020204030204"/>
            </a:rPr>
            <a:t>August 2019</a:t>
          </a:r>
          <a:endParaRPr lang="en-US" dirty="0"/>
        </a:p>
      </dgm:t>
    </dgm:pt>
    <dgm:pt modelId="{B4D55D40-5909-439E-BB95-F36BFA24FB48}" type="parTrans" cxnId="{C4F1B352-73B9-47E7-9D74-3BB4533FB97C}">
      <dgm:prSet/>
      <dgm:spPr/>
    </dgm:pt>
    <dgm:pt modelId="{9851A72D-A59C-4225-B11C-4AC88C9B3772}" type="sibTrans" cxnId="{C4F1B352-73B9-47E7-9D74-3BB4533FB97C}">
      <dgm:prSet/>
      <dgm:spPr/>
    </dgm:pt>
    <dgm:pt modelId="{0587FAA8-E387-47F4-96D2-C904091621C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2020</a:t>
          </a:r>
          <a:endParaRPr lang="en-US" dirty="0"/>
        </a:p>
      </dgm:t>
    </dgm:pt>
    <dgm:pt modelId="{32419591-5ED7-4ED2-BB9E-8D02D936AA09}" type="parTrans" cxnId="{DF8EFFA2-DD7A-47DB-8196-CAE94D6AB05A}">
      <dgm:prSet/>
      <dgm:spPr/>
    </dgm:pt>
    <dgm:pt modelId="{8831D7F1-CFE6-4505-A319-D5A114F8C7F3}" type="sibTrans" cxnId="{DF8EFFA2-DD7A-47DB-8196-CAE94D6AB05A}">
      <dgm:prSet/>
      <dgm:spPr/>
    </dgm:pt>
    <dgm:pt modelId="{6DFDA425-0CDE-458B-8856-1E8179982736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August 12, 2020</a:t>
          </a:r>
        </a:p>
      </dgm:t>
    </dgm:pt>
    <dgm:pt modelId="{C079609B-1444-44CC-8B9E-8EE4F581609A}" type="parTrans" cxnId="{1CC74F2E-4AC7-482C-B1D0-7D09DED8D6F3}">
      <dgm:prSet/>
      <dgm:spPr/>
    </dgm:pt>
    <dgm:pt modelId="{A28171A6-7F55-4999-97CC-60F05D1F68C1}" type="sibTrans" cxnId="{1CC74F2E-4AC7-482C-B1D0-7D09DED8D6F3}">
      <dgm:prSet/>
      <dgm:spPr/>
    </dgm:pt>
    <dgm:pt modelId="{A75F8C48-07A5-4CB2-8C25-AEE3A0578390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January 2020</a:t>
          </a:r>
        </a:p>
      </dgm:t>
    </dgm:pt>
    <dgm:pt modelId="{DCBE27EE-FAA5-4B44-82FA-BA8491E156D2}" type="parTrans" cxnId="{F0C0BB70-1E03-42C3-B21E-D2474E7CE29A}">
      <dgm:prSet/>
      <dgm:spPr/>
    </dgm:pt>
    <dgm:pt modelId="{38AB5E34-FFC1-43CC-9420-A9E99C28BFAF}" type="sibTrans" cxnId="{F0C0BB70-1E03-42C3-B21E-D2474E7CE29A}">
      <dgm:prSet/>
      <dgm:spPr/>
    </dgm:pt>
    <dgm:pt modelId="{9C3DC5A0-605F-4E24-B311-298B88C899E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August 31, 2020</a:t>
          </a:r>
        </a:p>
      </dgm:t>
    </dgm:pt>
    <dgm:pt modelId="{4137F6A5-077F-4F19-B8B6-FC9D4AE12463}" type="parTrans" cxnId="{0AA2F493-FA47-48F8-9430-D75CF0FB8A74}">
      <dgm:prSet/>
      <dgm:spPr/>
    </dgm:pt>
    <dgm:pt modelId="{FA3B6F55-8EBC-4827-8835-D8D83BE17D67}" type="sibTrans" cxnId="{0AA2F493-FA47-48F8-9430-D75CF0FB8A74}">
      <dgm:prSet/>
      <dgm:spPr/>
    </dgm:pt>
    <dgm:pt modelId="{5B4B4987-9950-4B39-9757-D78BF943412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September 2020</a:t>
          </a:r>
        </a:p>
      </dgm:t>
    </dgm:pt>
    <dgm:pt modelId="{6E1D3DC7-4527-4796-B9A0-19BBE0994AAE}" type="parTrans" cxnId="{1EC664C8-D4F3-4D28-B462-99B04752E625}">
      <dgm:prSet/>
      <dgm:spPr/>
    </dgm:pt>
    <dgm:pt modelId="{04EBDFA4-BE02-4059-BF1F-78E56D245FAD}" type="sibTrans" cxnId="{1EC664C8-D4F3-4D28-B462-99B04752E625}">
      <dgm:prSet/>
      <dgm:spPr/>
    </dgm:pt>
    <dgm:pt modelId="{707449E5-918D-4EDB-83AF-E5BF3033C8FB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Today</a:t>
          </a:r>
        </a:p>
      </dgm:t>
    </dgm:pt>
    <dgm:pt modelId="{95EDA7B4-C3BE-4256-B4CF-D48D988A272B}" type="parTrans" cxnId="{47B05567-D982-4AEC-8CE5-567AB420E7EF}">
      <dgm:prSet/>
      <dgm:spPr/>
    </dgm:pt>
    <dgm:pt modelId="{60FBE8C4-0CA4-4CCE-A300-E480183C46F0}" type="sibTrans" cxnId="{47B05567-D982-4AEC-8CE5-567AB420E7EF}">
      <dgm:prSet/>
      <dgm:spPr/>
    </dgm:pt>
    <dgm:pt modelId="{CD29F1F1-90D0-49DF-A053-E9EE3AA2F9C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July 22, 2020</a:t>
          </a:r>
        </a:p>
      </dgm:t>
    </dgm:pt>
    <dgm:pt modelId="{C00CE736-99F6-4DE0-B8F7-6BC42126BF42}" type="parTrans" cxnId="{4FFC6C88-09F8-4BCE-AC67-58313632D84F}">
      <dgm:prSet/>
      <dgm:spPr/>
    </dgm:pt>
    <dgm:pt modelId="{4065A872-C2AA-437B-9AC8-57E763A443D3}" type="sibTrans" cxnId="{4FFC6C88-09F8-4BCE-AC67-58313632D84F}">
      <dgm:prSet/>
      <dgm:spPr/>
    </dgm:pt>
    <dgm:pt modelId="{B5FD781D-84A5-46C5-9B8C-403A7FCA1F9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May 30, 2020</a:t>
          </a:r>
        </a:p>
      </dgm:t>
    </dgm:pt>
    <dgm:pt modelId="{79DA6ECE-F913-4004-9D64-D6F3FE709389}" type="parTrans" cxnId="{FDD5FFF1-DAAD-4C53-B0EA-713200AC23A4}">
      <dgm:prSet/>
      <dgm:spPr/>
    </dgm:pt>
    <dgm:pt modelId="{BE297ED0-B9A7-4A77-85EE-B4ED7A7CAD61}" type="sibTrans" cxnId="{FDD5FFF1-DAAD-4C53-B0EA-713200AC23A4}">
      <dgm:prSet/>
      <dgm:spPr/>
    </dgm:pt>
    <dgm:pt modelId="{7FDF526C-8D39-49B6-AFEE-C91D36B33584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April 2002</a:t>
          </a:r>
        </a:p>
      </dgm:t>
    </dgm:pt>
    <dgm:pt modelId="{4DC9344A-DDF3-49A1-977E-359BD2BF9AF8}" type="parTrans" cxnId="{3387BF20-DB19-47DA-8852-2F7AC8931172}">
      <dgm:prSet/>
      <dgm:spPr/>
    </dgm:pt>
    <dgm:pt modelId="{266E6964-B5D2-4A34-BD8C-442DEC158B91}" type="sibTrans" cxnId="{3387BF20-DB19-47DA-8852-2F7AC8931172}">
      <dgm:prSet/>
      <dgm:spPr/>
    </dgm:pt>
    <dgm:pt modelId="{35F275C2-FAD1-4132-99F9-D6AD8B4FFBC1}">
      <dgm:prSet phldr="0"/>
      <dgm:spPr/>
      <dgm:t>
        <a:bodyPr/>
        <a:lstStyle/>
        <a:p>
          <a:pPr rtl="0"/>
          <a:r>
            <a:rPr lang="en-US" b="0" i="0" u="none" strike="noStrike" cap="none" baseline="0" noProof="0" dirty="0">
              <a:latin typeface="Calibri Light"/>
              <a:cs typeface="Calibri Light"/>
            </a:rPr>
            <a:t>September 2017</a:t>
          </a:r>
        </a:p>
      </dgm:t>
    </dgm:pt>
    <dgm:pt modelId="{C24EC91B-1567-4133-B1FD-FFAFD1251FE5}" type="parTrans" cxnId="{B549DDBA-FB53-4EE0-BDCF-6E5B2AB2543A}">
      <dgm:prSet/>
      <dgm:spPr/>
    </dgm:pt>
    <dgm:pt modelId="{7924B94E-75C0-4E41-AD34-E8A2867FD7D1}" type="sibTrans" cxnId="{B549DDBA-FB53-4EE0-BDCF-6E5B2AB2543A}">
      <dgm:prSet/>
      <dgm:spPr/>
    </dgm:pt>
    <dgm:pt modelId="{824C7FFC-18F1-40F9-9763-DECA21F614D6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April 2020</a:t>
          </a:r>
        </a:p>
      </dgm:t>
    </dgm:pt>
    <dgm:pt modelId="{7CEDCF9E-060A-4F18-B51A-50DAC565E948}" type="parTrans" cxnId="{1CD243CA-7458-45D8-8BA2-E2E938A22298}">
      <dgm:prSet/>
      <dgm:spPr/>
    </dgm:pt>
    <dgm:pt modelId="{1F7AFC7F-8202-4447-9B38-95B858C2B327}" type="sibTrans" cxnId="{1CD243CA-7458-45D8-8BA2-E2E938A22298}">
      <dgm:prSet/>
      <dgm:spPr/>
    </dgm:pt>
    <dgm:pt modelId="{E5FD256A-B193-4113-B413-31BFF08BEF35}" type="pres">
      <dgm:prSet presAssocID="{B53004D9-5A88-4FCA-BD7A-1815356184A6}" presName="Name0" presStyleCnt="0">
        <dgm:presLayoutVars>
          <dgm:dir/>
          <dgm:resizeHandles val="exact"/>
        </dgm:presLayoutVars>
      </dgm:prSet>
      <dgm:spPr/>
    </dgm:pt>
    <dgm:pt modelId="{EE88C383-A1B6-4886-B045-A3D60448DFA3}" type="pres">
      <dgm:prSet presAssocID="{B53004D9-5A88-4FCA-BD7A-1815356184A6}" presName="arrow" presStyleLbl="bgShp" presStyleIdx="0" presStyleCnt="1"/>
      <dgm:spPr/>
    </dgm:pt>
    <dgm:pt modelId="{733BB24F-E866-42A6-B30B-B249CDF1ECFF}" type="pres">
      <dgm:prSet presAssocID="{B53004D9-5A88-4FCA-BD7A-1815356184A6}" presName="points" presStyleCnt="0"/>
      <dgm:spPr/>
    </dgm:pt>
    <dgm:pt modelId="{2DF654BC-9BAB-4A64-AAB5-FEF7E1B565D9}" type="pres">
      <dgm:prSet presAssocID="{7FDF526C-8D39-49B6-AFEE-C91D36B33584}" presName="compositeA" presStyleCnt="0"/>
      <dgm:spPr/>
    </dgm:pt>
    <dgm:pt modelId="{242F9266-E9C4-4693-A36F-BF546BD553E9}" type="pres">
      <dgm:prSet presAssocID="{7FDF526C-8D39-49B6-AFEE-C91D36B33584}" presName="textA" presStyleLbl="revTx" presStyleIdx="0" presStyleCnt="12">
        <dgm:presLayoutVars>
          <dgm:bulletEnabled val="1"/>
        </dgm:presLayoutVars>
      </dgm:prSet>
      <dgm:spPr/>
    </dgm:pt>
    <dgm:pt modelId="{F272DB5F-7328-4730-BEDE-D614B6A4C56A}" type="pres">
      <dgm:prSet presAssocID="{7FDF526C-8D39-49B6-AFEE-C91D36B33584}" presName="circleA" presStyleLbl="node1" presStyleIdx="0" presStyleCnt="12"/>
      <dgm:spPr/>
    </dgm:pt>
    <dgm:pt modelId="{079996B0-166D-4F9E-87DC-CCAE843343A5}" type="pres">
      <dgm:prSet presAssocID="{7FDF526C-8D39-49B6-AFEE-C91D36B33584}" presName="spaceA" presStyleCnt="0"/>
      <dgm:spPr/>
    </dgm:pt>
    <dgm:pt modelId="{E676F9F3-3D23-4AA8-8C7C-0DD9FAFDD1D2}" type="pres">
      <dgm:prSet presAssocID="{266E6964-B5D2-4A34-BD8C-442DEC158B91}" presName="space" presStyleCnt="0"/>
      <dgm:spPr/>
    </dgm:pt>
    <dgm:pt modelId="{C6064271-FDDF-4DD2-8638-894BD0E45F00}" type="pres">
      <dgm:prSet presAssocID="{35F275C2-FAD1-4132-99F9-D6AD8B4FFBC1}" presName="compositeB" presStyleCnt="0"/>
      <dgm:spPr/>
    </dgm:pt>
    <dgm:pt modelId="{7B1C806F-479D-43C3-BD40-CE9790528286}" type="pres">
      <dgm:prSet presAssocID="{35F275C2-FAD1-4132-99F9-D6AD8B4FFBC1}" presName="textB" presStyleLbl="revTx" presStyleIdx="1" presStyleCnt="12">
        <dgm:presLayoutVars>
          <dgm:bulletEnabled val="1"/>
        </dgm:presLayoutVars>
      </dgm:prSet>
      <dgm:spPr/>
    </dgm:pt>
    <dgm:pt modelId="{E97BDB6D-3096-4E99-87A8-26E9E0A16798}" type="pres">
      <dgm:prSet presAssocID="{35F275C2-FAD1-4132-99F9-D6AD8B4FFBC1}" presName="circleB" presStyleLbl="node1" presStyleIdx="1" presStyleCnt="12"/>
      <dgm:spPr/>
    </dgm:pt>
    <dgm:pt modelId="{1E3F033F-2BAD-4C8F-82F2-6B6938C47E8D}" type="pres">
      <dgm:prSet presAssocID="{35F275C2-FAD1-4132-99F9-D6AD8B4FFBC1}" presName="spaceB" presStyleCnt="0"/>
      <dgm:spPr/>
    </dgm:pt>
    <dgm:pt modelId="{5C4C5C17-BA90-4BD7-9A77-B871F6594FB9}" type="pres">
      <dgm:prSet presAssocID="{7924B94E-75C0-4E41-AD34-E8A2867FD7D1}" presName="space" presStyleCnt="0"/>
      <dgm:spPr/>
    </dgm:pt>
    <dgm:pt modelId="{322B2057-B9C8-4DF0-9809-13A0BB888520}" type="pres">
      <dgm:prSet presAssocID="{B08D2644-5081-4FDE-ACEF-D6210FE992E0}" presName="compositeA" presStyleCnt="0"/>
      <dgm:spPr/>
    </dgm:pt>
    <dgm:pt modelId="{72910FDE-0149-4690-843E-D7FC91EF00C7}" type="pres">
      <dgm:prSet presAssocID="{B08D2644-5081-4FDE-ACEF-D6210FE992E0}" presName="textA" presStyleLbl="revTx" presStyleIdx="2" presStyleCnt="12">
        <dgm:presLayoutVars>
          <dgm:bulletEnabled val="1"/>
        </dgm:presLayoutVars>
      </dgm:prSet>
      <dgm:spPr/>
    </dgm:pt>
    <dgm:pt modelId="{D513050E-698B-466B-A67F-792270BA55CA}" type="pres">
      <dgm:prSet presAssocID="{B08D2644-5081-4FDE-ACEF-D6210FE992E0}" presName="circleA" presStyleLbl="node1" presStyleIdx="2" presStyleCnt="12"/>
      <dgm:spPr/>
    </dgm:pt>
    <dgm:pt modelId="{A20E7FAB-9A9F-464F-B2B9-17C93C8A5034}" type="pres">
      <dgm:prSet presAssocID="{B08D2644-5081-4FDE-ACEF-D6210FE992E0}" presName="spaceA" presStyleCnt="0"/>
      <dgm:spPr/>
    </dgm:pt>
    <dgm:pt modelId="{0F7D8CC0-864A-453D-9B36-89DC6535E9A1}" type="pres">
      <dgm:prSet presAssocID="{9851A72D-A59C-4225-B11C-4AC88C9B3772}" presName="space" presStyleCnt="0"/>
      <dgm:spPr/>
    </dgm:pt>
    <dgm:pt modelId="{BFE3FA26-0E57-4769-94C5-278CB076F0A8}" type="pres">
      <dgm:prSet presAssocID="{A75F8C48-07A5-4CB2-8C25-AEE3A0578390}" presName="compositeB" presStyleCnt="0"/>
      <dgm:spPr/>
    </dgm:pt>
    <dgm:pt modelId="{7BF70C91-AFFA-463F-9239-4B3717AA2B1C}" type="pres">
      <dgm:prSet presAssocID="{A75F8C48-07A5-4CB2-8C25-AEE3A0578390}" presName="textB" presStyleLbl="revTx" presStyleIdx="3" presStyleCnt="12">
        <dgm:presLayoutVars>
          <dgm:bulletEnabled val="1"/>
        </dgm:presLayoutVars>
      </dgm:prSet>
      <dgm:spPr/>
    </dgm:pt>
    <dgm:pt modelId="{EEB686E0-7966-4AA1-9F78-EE6B812D99BD}" type="pres">
      <dgm:prSet presAssocID="{A75F8C48-07A5-4CB2-8C25-AEE3A0578390}" presName="circleB" presStyleLbl="node1" presStyleIdx="3" presStyleCnt="12"/>
      <dgm:spPr/>
    </dgm:pt>
    <dgm:pt modelId="{A181C112-73BA-4704-8CAD-E5FEA3A65DE6}" type="pres">
      <dgm:prSet presAssocID="{A75F8C48-07A5-4CB2-8C25-AEE3A0578390}" presName="spaceB" presStyleCnt="0"/>
      <dgm:spPr/>
    </dgm:pt>
    <dgm:pt modelId="{70E56D5D-4660-446D-A59E-D18507B0FE38}" type="pres">
      <dgm:prSet presAssocID="{38AB5E34-FFC1-43CC-9420-A9E99C28BFAF}" presName="space" presStyleCnt="0"/>
      <dgm:spPr/>
    </dgm:pt>
    <dgm:pt modelId="{D021BF3E-0B76-4EF2-B966-F6DFFD23614B}" type="pres">
      <dgm:prSet presAssocID="{824C7FFC-18F1-40F9-9763-DECA21F614D6}" presName="compositeA" presStyleCnt="0"/>
      <dgm:spPr/>
    </dgm:pt>
    <dgm:pt modelId="{FDB09DEF-C9F5-4E95-88EE-BABEA07354E3}" type="pres">
      <dgm:prSet presAssocID="{824C7FFC-18F1-40F9-9763-DECA21F614D6}" presName="textA" presStyleLbl="revTx" presStyleIdx="4" presStyleCnt="12">
        <dgm:presLayoutVars>
          <dgm:bulletEnabled val="1"/>
        </dgm:presLayoutVars>
      </dgm:prSet>
      <dgm:spPr/>
    </dgm:pt>
    <dgm:pt modelId="{680220F9-82E8-458E-8561-1B13D29889A7}" type="pres">
      <dgm:prSet presAssocID="{824C7FFC-18F1-40F9-9763-DECA21F614D6}" presName="circleA" presStyleLbl="node1" presStyleIdx="4" presStyleCnt="12"/>
      <dgm:spPr/>
    </dgm:pt>
    <dgm:pt modelId="{4CE4BB1B-74C5-4458-925E-8FCCB87800A7}" type="pres">
      <dgm:prSet presAssocID="{824C7FFC-18F1-40F9-9763-DECA21F614D6}" presName="spaceA" presStyleCnt="0"/>
      <dgm:spPr/>
    </dgm:pt>
    <dgm:pt modelId="{CD003373-4D6D-45AE-A203-F855B2595CE6}" type="pres">
      <dgm:prSet presAssocID="{1F7AFC7F-8202-4447-9B38-95B858C2B327}" presName="space" presStyleCnt="0"/>
      <dgm:spPr/>
    </dgm:pt>
    <dgm:pt modelId="{82D0EC21-D933-4887-BD4D-6E5B185DAFDB}" type="pres">
      <dgm:prSet presAssocID="{B5FD781D-84A5-46C5-9B8C-403A7FCA1F98}" presName="compositeB" presStyleCnt="0"/>
      <dgm:spPr/>
    </dgm:pt>
    <dgm:pt modelId="{13EADECC-3F2C-4593-8378-26CF489192D5}" type="pres">
      <dgm:prSet presAssocID="{B5FD781D-84A5-46C5-9B8C-403A7FCA1F98}" presName="textB" presStyleLbl="revTx" presStyleIdx="5" presStyleCnt="12">
        <dgm:presLayoutVars>
          <dgm:bulletEnabled val="1"/>
        </dgm:presLayoutVars>
      </dgm:prSet>
      <dgm:spPr/>
    </dgm:pt>
    <dgm:pt modelId="{772EB387-2063-41DE-9647-B1E007AAA66B}" type="pres">
      <dgm:prSet presAssocID="{B5FD781D-84A5-46C5-9B8C-403A7FCA1F98}" presName="circleB" presStyleLbl="node1" presStyleIdx="5" presStyleCnt="12"/>
      <dgm:spPr/>
    </dgm:pt>
    <dgm:pt modelId="{84B6BC33-DB8E-45B1-88FF-0A4B210EE21B}" type="pres">
      <dgm:prSet presAssocID="{B5FD781D-84A5-46C5-9B8C-403A7FCA1F98}" presName="spaceB" presStyleCnt="0"/>
      <dgm:spPr/>
    </dgm:pt>
    <dgm:pt modelId="{668355EB-E8C0-4B16-ADC1-629A6804F2E9}" type="pres">
      <dgm:prSet presAssocID="{BE297ED0-B9A7-4A77-85EE-B4ED7A7CAD61}" presName="space" presStyleCnt="0"/>
      <dgm:spPr/>
    </dgm:pt>
    <dgm:pt modelId="{91C41409-D1FE-42EB-8568-002812B8D908}" type="pres">
      <dgm:prSet presAssocID="{0587FAA8-E387-47F4-96D2-C904091621C1}" presName="compositeA" presStyleCnt="0"/>
      <dgm:spPr/>
    </dgm:pt>
    <dgm:pt modelId="{87231BD9-DF15-44C5-A8A8-538481224176}" type="pres">
      <dgm:prSet presAssocID="{0587FAA8-E387-47F4-96D2-C904091621C1}" presName="textA" presStyleLbl="revTx" presStyleIdx="6" presStyleCnt="12">
        <dgm:presLayoutVars>
          <dgm:bulletEnabled val="1"/>
        </dgm:presLayoutVars>
      </dgm:prSet>
      <dgm:spPr/>
    </dgm:pt>
    <dgm:pt modelId="{59496E77-E3EA-4324-B826-9561315BC1F3}" type="pres">
      <dgm:prSet presAssocID="{0587FAA8-E387-47F4-96D2-C904091621C1}" presName="circleA" presStyleLbl="node1" presStyleIdx="6" presStyleCnt="12"/>
      <dgm:spPr/>
    </dgm:pt>
    <dgm:pt modelId="{1790F1E5-0764-47EB-AE50-67A85102A348}" type="pres">
      <dgm:prSet presAssocID="{0587FAA8-E387-47F4-96D2-C904091621C1}" presName="spaceA" presStyleCnt="0"/>
      <dgm:spPr/>
    </dgm:pt>
    <dgm:pt modelId="{D992E9B4-DA57-4AA2-B963-742269FDA5B0}" type="pres">
      <dgm:prSet presAssocID="{8831D7F1-CFE6-4505-A319-D5A114F8C7F3}" presName="space" presStyleCnt="0"/>
      <dgm:spPr/>
    </dgm:pt>
    <dgm:pt modelId="{6EE6B04B-8BB3-48A2-8BB7-EE194F5DCA75}" type="pres">
      <dgm:prSet presAssocID="{CD29F1F1-90D0-49DF-A053-E9EE3AA2F9C3}" presName="compositeB" presStyleCnt="0"/>
      <dgm:spPr/>
    </dgm:pt>
    <dgm:pt modelId="{5DECF845-7B12-4A8B-8650-565C2812E0D5}" type="pres">
      <dgm:prSet presAssocID="{CD29F1F1-90D0-49DF-A053-E9EE3AA2F9C3}" presName="textB" presStyleLbl="revTx" presStyleIdx="7" presStyleCnt="12">
        <dgm:presLayoutVars>
          <dgm:bulletEnabled val="1"/>
        </dgm:presLayoutVars>
      </dgm:prSet>
      <dgm:spPr/>
    </dgm:pt>
    <dgm:pt modelId="{85B6553E-BCDA-459E-A0BE-D26BE5386B15}" type="pres">
      <dgm:prSet presAssocID="{CD29F1F1-90D0-49DF-A053-E9EE3AA2F9C3}" presName="circleB" presStyleLbl="node1" presStyleIdx="7" presStyleCnt="12"/>
      <dgm:spPr/>
    </dgm:pt>
    <dgm:pt modelId="{8C8913B4-31BE-4FF7-8807-410EE8ED6561}" type="pres">
      <dgm:prSet presAssocID="{CD29F1F1-90D0-49DF-A053-E9EE3AA2F9C3}" presName="spaceB" presStyleCnt="0"/>
      <dgm:spPr/>
    </dgm:pt>
    <dgm:pt modelId="{491B02D4-218E-402B-BD3A-3C2FDB7659CE}" type="pres">
      <dgm:prSet presAssocID="{4065A872-C2AA-437B-9AC8-57E763A443D3}" presName="space" presStyleCnt="0"/>
      <dgm:spPr/>
    </dgm:pt>
    <dgm:pt modelId="{5EA83B9A-E8A8-47DE-8A9C-141EA0DE30C5}" type="pres">
      <dgm:prSet presAssocID="{6DFDA425-0CDE-458B-8856-1E8179982736}" presName="compositeA" presStyleCnt="0"/>
      <dgm:spPr/>
    </dgm:pt>
    <dgm:pt modelId="{C2299256-9594-4311-A1E8-5BB5E0E5C973}" type="pres">
      <dgm:prSet presAssocID="{6DFDA425-0CDE-458B-8856-1E8179982736}" presName="textA" presStyleLbl="revTx" presStyleIdx="8" presStyleCnt="12">
        <dgm:presLayoutVars>
          <dgm:bulletEnabled val="1"/>
        </dgm:presLayoutVars>
      </dgm:prSet>
      <dgm:spPr/>
    </dgm:pt>
    <dgm:pt modelId="{A7F5F2CF-CB0B-4029-AFFC-06AC79149B45}" type="pres">
      <dgm:prSet presAssocID="{6DFDA425-0CDE-458B-8856-1E8179982736}" presName="circleA" presStyleLbl="node1" presStyleIdx="8" presStyleCnt="12"/>
      <dgm:spPr/>
    </dgm:pt>
    <dgm:pt modelId="{8F6FA401-2648-49A9-BFC8-06A0A1C758F1}" type="pres">
      <dgm:prSet presAssocID="{6DFDA425-0CDE-458B-8856-1E8179982736}" presName="spaceA" presStyleCnt="0"/>
      <dgm:spPr/>
    </dgm:pt>
    <dgm:pt modelId="{7614E7AF-E6B0-42BF-96C1-55DFEFE0634C}" type="pres">
      <dgm:prSet presAssocID="{A28171A6-7F55-4999-97CC-60F05D1F68C1}" presName="space" presStyleCnt="0"/>
      <dgm:spPr/>
    </dgm:pt>
    <dgm:pt modelId="{49D2D161-A930-48FD-967D-AEB3E96D6BB4}" type="pres">
      <dgm:prSet presAssocID="{9C3DC5A0-605F-4E24-B311-298B88C899EA}" presName="compositeB" presStyleCnt="0"/>
      <dgm:spPr/>
    </dgm:pt>
    <dgm:pt modelId="{60007CB2-7320-46ED-B08D-E38CF46D3945}" type="pres">
      <dgm:prSet presAssocID="{9C3DC5A0-605F-4E24-B311-298B88C899EA}" presName="textB" presStyleLbl="revTx" presStyleIdx="9" presStyleCnt="12">
        <dgm:presLayoutVars>
          <dgm:bulletEnabled val="1"/>
        </dgm:presLayoutVars>
      </dgm:prSet>
      <dgm:spPr/>
    </dgm:pt>
    <dgm:pt modelId="{82B65093-EF81-41D1-BA69-38B12CC3F0B8}" type="pres">
      <dgm:prSet presAssocID="{9C3DC5A0-605F-4E24-B311-298B88C899EA}" presName="circleB" presStyleLbl="node1" presStyleIdx="9" presStyleCnt="12"/>
      <dgm:spPr/>
    </dgm:pt>
    <dgm:pt modelId="{2A5C8C47-F30A-49C5-B9E3-4933B31D0217}" type="pres">
      <dgm:prSet presAssocID="{9C3DC5A0-605F-4E24-B311-298B88C899EA}" presName="spaceB" presStyleCnt="0"/>
      <dgm:spPr/>
    </dgm:pt>
    <dgm:pt modelId="{AA411F11-2DBE-41F8-AD8A-91E4EF152374}" type="pres">
      <dgm:prSet presAssocID="{FA3B6F55-8EBC-4827-8835-D8D83BE17D67}" presName="space" presStyleCnt="0"/>
      <dgm:spPr/>
    </dgm:pt>
    <dgm:pt modelId="{84A05E07-9C66-4541-9F44-24D0BD87B13D}" type="pres">
      <dgm:prSet presAssocID="{5B4B4987-9950-4B39-9757-D78BF9434128}" presName="compositeA" presStyleCnt="0"/>
      <dgm:spPr/>
    </dgm:pt>
    <dgm:pt modelId="{CC0BC640-3688-415E-A784-957CA846C6EB}" type="pres">
      <dgm:prSet presAssocID="{5B4B4987-9950-4B39-9757-D78BF9434128}" presName="textA" presStyleLbl="revTx" presStyleIdx="10" presStyleCnt="12">
        <dgm:presLayoutVars>
          <dgm:bulletEnabled val="1"/>
        </dgm:presLayoutVars>
      </dgm:prSet>
      <dgm:spPr/>
    </dgm:pt>
    <dgm:pt modelId="{F6741FEA-0652-4BBC-9CA9-AB013351E106}" type="pres">
      <dgm:prSet presAssocID="{5B4B4987-9950-4B39-9757-D78BF9434128}" presName="circleA" presStyleLbl="node1" presStyleIdx="10" presStyleCnt="12"/>
      <dgm:spPr/>
    </dgm:pt>
    <dgm:pt modelId="{2789BC27-722A-489D-B7E8-397058AC5AD8}" type="pres">
      <dgm:prSet presAssocID="{5B4B4987-9950-4B39-9757-D78BF9434128}" presName="spaceA" presStyleCnt="0"/>
      <dgm:spPr/>
    </dgm:pt>
    <dgm:pt modelId="{B1013A09-6C18-4720-8B19-702281AE8F11}" type="pres">
      <dgm:prSet presAssocID="{04EBDFA4-BE02-4059-BF1F-78E56D245FAD}" presName="space" presStyleCnt="0"/>
      <dgm:spPr/>
    </dgm:pt>
    <dgm:pt modelId="{D1F8EF21-E0C1-4C67-B6D7-5AD4D571C76E}" type="pres">
      <dgm:prSet presAssocID="{707449E5-918D-4EDB-83AF-E5BF3033C8FB}" presName="compositeB" presStyleCnt="0"/>
      <dgm:spPr/>
    </dgm:pt>
    <dgm:pt modelId="{D3638170-4361-4E98-B846-CEFE12604B3F}" type="pres">
      <dgm:prSet presAssocID="{707449E5-918D-4EDB-83AF-E5BF3033C8FB}" presName="textB" presStyleLbl="revTx" presStyleIdx="11" presStyleCnt="12">
        <dgm:presLayoutVars>
          <dgm:bulletEnabled val="1"/>
        </dgm:presLayoutVars>
      </dgm:prSet>
      <dgm:spPr/>
    </dgm:pt>
    <dgm:pt modelId="{F7F054E0-666F-433C-8C8B-925840871349}" type="pres">
      <dgm:prSet presAssocID="{707449E5-918D-4EDB-83AF-E5BF3033C8FB}" presName="circleB" presStyleLbl="node1" presStyleIdx="11" presStyleCnt="12"/>
      <dgm:spPr/>
    </dgm:pt>
    <dgm:pt modelId="{C000183F-2AA1-4F7D-B0AD-B20D96F6C97D}" type="pres">
      <dgm:prSet presAssocID="{707449E5-918D-4EDB-83AF-E5BF3033C8FB}" presName="spaceB" presStyleCnt="0"/>
      <dgm:spPr/>
    </dgm:pt>
  </dgm:ptLst>
  <dgm:cxnLst>
    <dgm:cxn modelId="{12472303-A9F5-49D1-A57B-65C3162352AD}" type="presOf" srcId="{B08D2644-5081-4FDE-ACEF-D6210FE992E0}" destId="{72910FDE-0149-4690-843E-D7FC91EF00C7}" srcOrd="0" destOrd="0" presId="urn:microsoft.com/office/officeart/2005/8/layout/hProcess11"/>
    <dgm:cxn modelId="{8A6B810B-8578-4203-8E95-15EA32FEAF47}" type="presOf" srcId="{B53004D9-5A88-4FCA-BD7A-1815356184A6}" destId="{E5FD256A-B193-4113-B413-31BFF08BEF35}" srcOrd="0" destOrd="0" presId="urn:microsoft.com/office/officeart/2005/8/layout/hProcess11"/>
    <dgm:cxn modelId="{AA3E6713-2CCB-4A68-A6D1-AA5563E288CC}" type="presOf" srcId="{9C3DC5A0-605F-4E24-B311-298B88C899EA}" destId="{60007CB2-7320-46ED-B08D-E38CF46D3945}" srcOrd="0" destOrd="0" presId="urn:microsoft.com/office/officeart/2005/8/layout/hProcess11"/>
    <dgm:cxn modelId="{3387BF20-DB19-47DA-8852-2F7AC8931172}" srcId="{B53004D9-5A88-4FCA-BD7A-1815356184A6}" destId="{7FDF526C-8D39-49B6-AFEE-C91D36B33584}" srcOrd="0" destOrd="0" parTransId="{4DC9344A-DDF3-49A1-977E-359BD2BF9AF8}" sibTransId="{266E6964-B5D2-4A34-BD8C-442DEC158B91}"/>
    <dgm:cxn modelId="{D4FBAD27-45F7-4AE9-A58B-776BDD3AD982}" type="presOf" srcId="{0587FAA8-E387-47F4-96D2-C904091621C1}" destId="{87231BD9-DF15-44C5-A8A8-538481224176}" srcOrd="0" destOrd="0" presId="urn:microsoft.com/office/officeart/2005/8/layout/hProcess11"/>
    <dgm:cxn modelId="{1CC74F2E-4AC7-482C-B1D0-7D09DED8D6F3}" srcId="{B53004D9-5A88-4FCA-BD7A-1815356184A6}" destId="{6DFDA425-0CDE-458B-8856-1E8179982736}" srcOrd="8" destOrd="0" parTransId="{C079609B-1444-44CC-8B9E-8EE4F581609A}" sibTransId="{A28171A6-7F55-4999-97CC-60F05D1F68C1}"/>
    <dgm:cxn modelId="{A089F53A-FD42-4ADF-9BE2-AB3255B76379}" type="presOf" srcId="{5B4B4987-9950-4B39-9757-D78BF9434128}" destId="{CC0BC640-3688-415E-A784-957CA846C6EB}" srcOrd="0" destOrd="0" presId="urn:microsoft.com/office/officeart/2005/8/layout/hProcess11"/>
    <dgm:cxn modelId="{EBBB7D61-FEA8-405D-B64F-0F26790E272F}" type="presOf" srcId="{A75F8C48-07A5-4CB2-8C25-AEE3A0578390}" destId="{7BF70C91-AFFA-463F-9239-4B3717AA2B1C}" srcOrd="0" destOrd="0" presId="urn:microsoft.com/office/officeart/2005/8/layout/hProcess11"/>
    <dgm:cxn modelId="{47B05567-D982-4AEC-8CE5-567AB420E7EF}" srcId="{B53004D9-5A88-4FCA-BD7A-1815356184A6}" destId="{707449E5-918D-4EDB-83AF-E5BF3033C8FB}" srcOrd="11" destOrd="0" parTransId="{95EDA7B4-C3BE-4256-B4CF-D48D988A272B}" sibTransId="{60FBE8C4-0CA4-4CCE-A300-E480183C46F0}"/>
    <dgm:cxn modelId="{35A6DC4E-571A-4B2D-ACFA-9B29DA727250}" type="presOf" srcId="{707449E5-918D-4EDB-83AF-E5BF3033C8FB}" destId="{D3638170-4361-4E98-B846-CEFE12604B3F}" srcOrd="0" destOrd="0" presId="urn:microsoft.com/office/officeart/2005/8/layout/hProcess11"/>
    <dgm:cxn modelId="{F0C0BB70-1E03-42C3-B21E-D2474E7CE29A}" srcId="{B53004D9-5A88-4FCA-BD7A-1815356184A6}" destId="{A75F8C48-07A5-4CB2-8C25-AEE3A0578390}" srcOrd="3" destOrd="0" parTransId="{DCBE27EE-FAA5-4B44-82FA-BA8491E156D2}" sibTransId="{38AB5E34-FFC1-43CC-9420-A9E99C28BFAF}"/>
    <dgm:cxn modelId="{C4F1B352-73B9-47E7-9D74-3BB4533FB97C}" srcId="{B53004D9-5A88-4FCA-BD7A-1815356184A6}" destId="{B08D2644-5081-4FDE-ACEF-D6210FE992E0}" srcOrd="2" destOrd="0" parTransId="{B4D55D40-5909-439E-BB95-F36BFA24FB48}" sibTransId="{9851A72D-A59C-4225-B11C-4AC88C9B3772}"/>
    <dgm:cxn modelId="{2CDE5273-D983-42F4-85B8-914760887FB6}" type="presOf" srcId="{35F275C2-FAD1-4132-99F9-D6AD8B4FFBC1}" destId="{7B1C806F-479D-43C3-BD40-CE9790528286}" srcOrd="0" destOrd="0" presId="urn:microsoft.com/office/officeart/2005/8/layout/hProcess11"/>
    <dgm:cxn modelId="{58D5EB5A-74DB-4B04-ABB6-1A0F9EEA833B}" type="presOf" srcId="{CD29F1F1-90D0-49DF-A053-E9EE3AA2F9C3}" destId="{5DECF845-7B12-4A8B-8650-565C2812E0D5}" srcOrd="0" destOrd="0" presId="urn:microsoft.com/office/officeart/2005/8/layout/hProcess11"/>
    <dgm:cxn modelId="{4FFC6C88-09F8-4BCE-AC67-58313632D84F}" srcId="{B53004D9-5A88-4FCA-BD7A-1815356184A6}" destId="{CD29F1F1-90D0-49DF-A053-E9EE3AA2F9C3}" srcOrd="7" destOrd="0" parTransId="{C00CE736-99F6-4DE0-B8F7-6BC42126BF42}" sibTransId="{4065A872-C2AA-437B-9AC8-57E763A443D3}"/>
    <dgm:cxn modelId="{0AA2F493-FA47-48F8-9430-D75CF0FB8A74}" srcId="{B53004D9-5A88-4FCA-BD7A-1815356184A6}" destId="{9C3DC5A0-605F-4E24-B311-298B88C899EA}" srcOrd="9" destOrd="0" parTransId="{4137F6A5-077F-4F19-B8B6-FC9D4AE12463}" sibTransId="{FA3B6F55-8EBC-4827-8835-D8D83BE17D67}"/>
    <dgm:cxn modelId="{DF8EFFA2-DD7A-47DB-8196-CAE94D6AB05A}" srcId="{B53004D9-5A88-4FCA-BD7A-1815356184A6}" destId="{0587FAA8-E387-47F4-96D2-C904091621C1}" srcOrd="6" destOrd="0" parTransId="{32419591-5ED7-4ED2-BB9E-8D02D936AA09}" sibTransId="{8831D7F1-CFE6-4505-A319-D5A114F8C7F3}"/>
    <dgm:cxn modelId="{945DA4A5-06E2-482B-8F97-37311539EEDA}" type="presOf" srcId="{824C7FFC-18F1-40F9-9763-DECA21F614D6}" destId="{FDB09DEF-C9F5-4E95-88EE-BABEA07354E3}" srcOrd="0" destOrd="0" presId="urn:microsoft.com/office/officeart/2005/8/layout/hProcess11"/>
    <dgm:cxn modelId="{3AA413B2-230F-408E-8A8F-95FE77D1BF51}" type="presOf" srcId="{7FDF526C-8D39-49B6-AFEE-C91D36B33584}" destId="{242F9266-E9C4-4693-A36F-BF546BD553E9}" srcOrd="0" destOrd="0" presId="urn:microsoft.com/office/officeart/2005/8/layout/hProcess11"/>
    <dgm:cxn modelId="{B549DDBA-FB53-4EE0-BDCF-6E5B2AB2543A}" srcId="{B53004D9-5A88-4FCA-BD7A-1815356184A6}" destId="{35F275C2-FAD1-4132-99F9-D6AD8B4FFBC1}" srcOrd="1" destOrd="0" parTransId="{C24EC91B-1567-4133-B1FD-FFAFD1251FE5}" sibTransId="{7924B94E-75C0-4E41-AD34-E8A2867FD7D1}"/>
    <dgm:cxn modelId="{1EC664C8-D4F3-4D28-B462-99B04752E625}" srcId="{B53004D9-5A88-4FCA-BD7A-1815356184A6}" destId="{5B4B4987-9950-4B39-9757-D78BF9434128}" srcOrd="10" destOrd="0" parTransId="{6E1D3DC7-4527-4796-B9A0-19BBE0994AAE}" sibTransId="{04EBDFA4-BE02-4059-BF1F-78E56D245FAD}"/>
    <dgm:cxn modelId="{1CD243CA-7458-45D8-8BA2-E2E938A22298}" srcId="{B53004D9-5A88-4FCA-BD7A-1815356184A6}" destId="{824C7FFC-18F1-40F9-9763-DECA21F614D6}" srcOrd="4" destOrd="0" parTransId="{7CEDCF9E-060A-4F18-B51A-50DAC565E948}" sibTransId="{1F7AFC7F-8202-4447-9B38-95B858C2B327}"/>
    <dgm:cxn modelId="{F2959ED0-EEF7-4F3C-8A11-6E909646A236}" type="presOf" srcId="{6DFDA425-0CDE-458B-8856-1E8179982736}" destId="{C2299256-9594-4311-A1E8-5BB5E0E5C973}" srcOrd="0" destOrd="0" presId="urn:microsoft.com/office/officeart/2005/8/layout/hProcess11"/>
    <dgm:cxn modelId="{ECE5B1E7-356F-44C9-8B9F-F4D8F8F85699}" type="presOf" srcId="{B5FD781D-84A5-46C5-9B8C-403A7FCA1F98}" destId="{13EADECC-3F2C-4593-8378-26CF489192D5}" srcOrd="0" destOrd="0" presId="urn:microsoft.com/office/officeart/2005/8/layout/hProcess11"/>
    <dgm:cxn modelId="{FDD5FFF1-DAAD-4C53-B0EA-713200AC23A4}" srcId="{B53004D9-5A88-4FCA-BD7A-1815356184A6}" destId="{B5FD781D-84A5-46C5-9B8C-403A7FCA1F98}" srcOrd="5" destOrd="0" parTransId="{79DA6ECE-F913-4004-9D64-D6F3FE709389}" sibTransId="{BE297ED0-B9A7-4A77-85EE-B4ED7A7CAD61}"/>
    <dgm:cxn modelId="{B5CD9873-BAAC-41CF-8B2B-BB5D9816F15D}" type="presParOf" srcId="{E5FD256A-B193-4113-B413-31BFF08BEF35}" destId="{EE88C383-A1B6-4886-B045-A3D60448DFA3}" srcOrd="0" destOrd="0" presId="urn:microsoft.com/office/officeart/2005/8/layout/hProcess11"/>
    <dgm:cxn modelId="{6E212125-228C-45D5-8A8C-2D6D1B632B04}" type="presParOf" srcId="{E5FD256A-B193-4113-B413-31BFF08BEF35}" destId="{733BB24F-E866-42A6-B30B-B249CDF1ECFF}" srcOrd="1" destOrd="0" presId="urn:microsoft.com/office/officeart/2005/8/layout/hProcess11"/>
    <dgm:cxn modelId="{A5573359-843C-4F6E-90CE-47B3AB91C12E}" type="presParOf" srcId="{733BB24F-E866-42A6-B30B-B249CDF1ECFF}" destId="{2DF654BC-9BAB-4A64-AAB5-FEF7E1B565D9}" srcOrd="0" destOrd="0" presId="urn:microsoft.com/office/officeart/2005/8/layout/hProcess11"/>
    <dgm:cxn modelId="{40E6B686-DCA1-47B6-928D-134BFC9B9D44}" type="presParOf" srcId="{2DF654BC-9BAB-4A64-AAB5-FEF7E1B565D9}" destId="{242F9266-E9C4-4693-A36F-BF546BD553E9}" srcOrd="0" destOrd="0" presId="urn:microsoft.com/office/officeart/2005/8/layout/hProcess11"/>
    <dgm:cxn modelId="{CC8C5DB4-223D-4FE4-A50C-A1905A2D0120}" type="presParOf" srcId="{2DF654BC-9BAB-4A64-AAB5-FEF7E1B565D9}" destId="{F272DB5F-7328-4730-BEDE-D614B6A4C56A}" srcOrd="1" destOrd="0" presId="urn:microsoft.com/office/officeart/2005/8/layout/hProcess11"/>
    <dgm:cxn modelId="{12657910-407F-48AD-ADA6-F1BEA8A3C239}" type="presParOf" srcId="{2DF654BC-9BAB-4A64-AAB5-FEF7E1B565D9}" destId="{079996B0-166D-4F9E-87DC-CCAE843343A5}" srcOrd="2" destOrd="0" presId="urn:microsoft.com/office/officeart/2005/8/layout/hProcess11"/>
    <dgm:cxn modelId="{81835D4D-FF38-4DF7-B5EC-C84AAA83D230}" type="presParOf" srcId="{733BB24F-E866-42A6-B30B-B249CDF1ECFF}" destId="{E676F9F3-3D23-4AA8-8C7C-0DD9FAFDD1D2}" srcOrd="1" destOrd="0" presId="urn:microsoft.com/office/officeart/2005/8/layout/hProcess11"/>
    <dgm:cxn modelId="{73BF0518-017D-468E-A9AF-944102E741DD}" type="presParOf" srcId="{733BB24F-E866-42A6-B30B-B249CDF1ECFF}" destId="{C6064271-FDDF-4DD2-8638-894BD0E45F00}" srcOrd="2" destOrd="0" presId="urn:microsoft.com/office/officeart/2005/8/layout/hProcess11"/>
    <dgm:cxn modelId="{E32A8410-635A-451E-BB3C-B34BCF13868B}" type="presParOf" srcId="{C6064271-FDDF-4DD2-8638-894BD0E45F00}" destId="{7B1C806F-479D-43C3-BD40-CE9790528286}" srcOrd="0" destOrd="0" presId="urn:microsoft.com/office/officeart/2005/8/layout/hProcess11"/>
    <dgm:cxn modelId="{2D9B5B8B-1313-4C91-BCBB-3608E45232AF}" type="presParOf" srcId="{C6064271-FDDF-4DD2-8638-894BD0E45F00}" destId="{E97BDB6D-3096-4E99-87A8-26E9E0A16798}" srcOrd="1" destOrd="0" presId="urn:microsoft.com/office/officeart/2005/8/layout/hProcess11"/>
    <dgm:cxn modelId="{2B9C5935-6BB3-4B3B-9C47-8F445E5E4794}" type="presParOf" srcId="{C6064271-FDDF-4DD2-8638-894BD0E45F00}" destId="{1E3F033F-2BAD-4C8F-82F2-6B6938C47E8D}" srcOrd="2" destOrd="0" presId="urn:microsoft.com/office/officeart/2005/8/layout/hProcess11"/>
    <dgm:cxn modelId="{29B067CB-2106-4C4D-B630-D1EA853C5E17}" type="presParOf" srcId="{733BB24F-E866-42A6-B30B-B249CDF1ECFF}" destId="{5C4C5C17-BA90-4BD7-9A77-B871F6594FB9}" srcOrd="3" destOrd="0" presId="urn:microsoft.com/office/officeart/2005/8/layout/hProcess11"/>
    <dgm:cxn modelId="{3C1FAEA2-3B3D-445D-99D5-0DFA95EE5A38}" type="presParOf" srcId="{733BB24F-E866-42A6-B30B-B249CDF1ECFF}" destId="{322B2057-B9C8-4DF0-9809-13A0BB888520}" srcOrd="4" destOrd="0" presId="urn:microsoft.com/office/officeart/2005/8/layout/hProcess11"/>
    <dgm:cxn modelId="{3317DBCD-1A3F-4156-B285-DE9F4EE3393A}" type="presParOf" srcId="{322B2057-B9C8-4DF0-9809-13A0BB888520}" destId="{72910FDE-0149-4690-843E-D7FC91EF00C7}" srcOrd="0" destOrd="0" presId="urn:microsoft.com/office/officeart/2005/8/layout/hProcess11"/>
    <dgm:cxn modelId="{7E50F1DC-A4A8-4A01-9CB8-42170AE02E35}" type="presParOf" srcId="{322B2057-B9C8-4DF0-9809-13A0BB888520}" destId="{D513050E-698B-466B-A67F-792270BA55CA}" srcOrd="1" destOrd="0" presId="urn:microsoft.com/office/officeart/2005/8/layout/hProcess11"/>
    <dgm:cxn modelId="{8547BADA-FD5D-416F-89D7-9C649CEEE27E}" type="presParOf" srcId="{322B2057-B9C8-4DF0-9809-13A0BB888520}" destId="{A20E7FAB-9A9F-464F-B2B9-17C93C8A5034}" srcOrd="2" destOrd="0" presId="urn:microsoft.com/office/officeart/2005/8/layout/hProcess11"/>
    <dgm:cxn modelId="{B2ACB332-A2EA-4D35-A44D-2A7CFB70CDCD}" type="presParOf" srcId="{733BB24F-E866-42A6-B30B-B249CDF1ECFF}" destId="{0F7D8CC0-864A-453D-9B36-89DC6535E9A1}" srcOrd="5" destOrd="0" presId="urn:microsoft.com/office/officeart/2005/8/layout/hProcess11"/>
    <dgm:cxn modelId="{C6528843-7A8B-4EDE-8EC2-156CB22B73E1}" type="presParOf" srcId="{733BB24F-E866-42A6-B30B-B249CDF1ECFF}" destId="{BFE3FA26-0E57-4769-94C5-278CB076F0A8}" srcOrd="6" destOrd="0" presId="urn:microsoft.com/office/officeart/2005/8/layout/hProcess11"/>
    <dgm:cxn modelId="{9057D150-8EB7-44BF-B614-316CD47A7F7F}" type="presParOf" srcId="{BFE3FA26-0E57-4769-94C5-278CB076F0A8}" destId="{7BF70C91-AFFA-463F-9239-4B3717AA2B1C}" srcOrd="0" destOrd="0" presId="urn:microsoft.com/office/officeart/2005/8/layout/hProcess11"/>
    <dgm:cxn modelId="{D42D30F1-B505-4C0C-B971-252A628FAADA}" type="presParOf" srcId="{BFE3FA26-0E57-4769-94C5-278CB076F0A8}" destId="{EEB686E0-7966-4AA1-9F78-EE6B812D99BD}" srcOrd="1" destOrd="0" presId="urn:microsoft.com/office/officeart/2005/8/layout/hProcess11"/>
    <dgm:cxn modelId="{783E7CB9-B863-431A-97A4-2150DCC01089}" type="presParOf" srcId="{BFE3FA26-0E57-4769-94C5-278CB076F0A8}" destId="{A181C112-73BA-4704-8CAD-E5FEA3A65DE6}" srcOrd="2" destOrd="0" presId="urn:microsoft.com/office/officeart/2005/8/layout/hProcess11"/>
    <dgm:cxn modelId="{D26DCBF2-BBDD-4043-B8AA-B27FBAF6048D}" type="presParOf" srcId="{733BB24F-E866-42A6-B30B-B249CDF1ECFF}" destId="{70E56D5D-4660-446D-A59E-D18507B0FE38}" srcOrd="7" destOrd="0" presId="urn:microsoft.com/office/officeart/2005/8/layout/hProcess11"/>
    <dgm:cxn modelId="{1B1ED856-1052-4983-A5A1-168670E825D0}" type="presParOf" srcId="{733BB24F-E866-42A6-B30B-B249CDF1ECFF}" destId="{D021BF3E-0B76-4EF2-B966-F6DFFD23614B}" srcOrd="8" destOrd="0" presId="urn:microsoft.com/office/officeart/2005/8/layout/hProcess11"/>
    <dgm:cxn modelId="{485A6805-86AE-42E3-9715-E410B844FA5D}" type="presParOf" srcId="{D021BF3E-0B76-4EF2-B966-F6DFFD23614B}" destId="{FDB09DEF-C9F5-4E95-88EE-BABEA07354E3}" srcOrd="0" destOrd="0" presId="urn:microsoft.com/office/officeart/2005/8/layout/hProcess11"/>
    <dgm:cxn modelId="{791DA6EA-BED1-4EC2-82EA-AA6FB554B814}" type="presParOf" srcId="{D021BF3E-0B76-4EF2-B966-F6DFFD23614B}" destId="{680220F9-82E8-458E-8561-1B13D29889A7}" srcOrd="1" destOrd="0" presId="urn:microsoft.com/office/officeart/2005/8/layout/hProcess11"/>
    <dgm:cxn modelId="{1AA25571-58BD-498E-8322-456196D367CD}" type="presParOf" srcId="{D021BF3E-0B76-4EF2-B966-F6DFFD23614B}" destId="{4CE4BB1B-74C5-4458-925E-8FCCB87800A7}" srcOrd="2" destOrd="0" presId="urn:microsoft.com/office/officeart/2005/8/layout/hProcess11"/>
    <dgm:cxn modelId="{997B1FAF-5E02-4FBF-9AB1-BC6884C7A50A}" type="presParOf" srcId="{733BB24F-E866-42A6-B30B-B249CDF1ECFF}" destId="{CD003373-4D6D-45AE-A203-F855B2595CE6}" srcOrd="9" destOrd="0" presId="urn:microsoft.com/office/officeart/2005/8/layout/hProcess11"/>
    <dgm:cxn modelId="{8991AB72-7267-437E-91EF-7752B81B5936}" type="presParOf" srcId="{733BB24F-E866-42A6-B30B-B249CDF1ECFF}" destId="{82D0EC21-D933-4887-BD4D-6E5B185DAFDB}" srcOrd="10" destOrd="0" presId="urn:microsoft.com/office/officeart/2005/8/layout/hProcess11"/>
    <dgm:cxn modelId="{66A2339F-35F9-444B-B4A6-3E4CD4D729C2}" type="presParOf" srcId="{82D0EC21-D933-4887-BD4D-6E5B185DAFDB}" destId="{13EADECC-3F2C-4593-8378-26CF489192D5}" srcOrd="0" destOrd="0" presId="urn:microsoft.com/office/officeart/2005/8/layout/hProcess11"/>
    <dgm:cxn modelId="{A644E1A0-8C51-4F53-9393-14956C2C47E9}" type="presParOf" srcId="{82D0EC21-D933-4887-BD4D-6E5B185DAFDB}" destId="{772EB387-2063-41DE-9647-B1E007AAA66B}" srcOrd="1" destOrd="0" presId="urn:microsoft.com/office/officeart/2005/8/layout/hProcess11"/>
    <dgm:cxn modelId="{E1E34F4A-DF29-448F-A7FC-AF9E901F5870}" type="presParOf" srcId="{82D0EC21-D933-4887-BD4D-6E5B185DAFDB}" destId="{84B6BC33-DB8E-45B1-88FF-0A4B210EE21B}" srcOrd="2" destOrd="0" presId="urn:microsoft.com/office/officeart/2005/8/layout/hProcess11"/>
    <dgm:cxn modelId="{1EDC3DDD-A4D3-4406-8140-B5D0D2642145}" type="presParOf" srcId="{733BB24F-E866-42A6-B30B-B249CDF1ECFF}" destId="{668355EB-E8C0-4B16-ADC1-629A6804F2E9}" srcOrd="11" destOrd="0" presId="urn:microsoft.com/office/officeart/2005/8/layout/hProcess11"/>
    <dgm:cxn modelId="{E1510862-AD40-447B-91BC-C309DD2C13A2}" type="presParOf" srcId="{733BB24F-E866-42A6-B30B-B249CDF1ECFF}" destId="{91C41409-D1FE-42EB-8568-002812B8D908}" srcOrd="12" destOrd="0" presId="urn:microsoft.com/office/officeart/2005/8/layout/hProcess11"/>
    <dgm:cxn modelId="{DE7F862C-7E03-49E3-B0EE-C474AAB0285B}" type="presParOf" srcId="{91C41409-D1FE-42EB-8568-002812B8D908}" destId="{87231BD9-DF15-44C5-A8A8-538481224176}" srcOrd="0" destOrd="0" presId="urn:microsoft.com/office/officeart/2005/8/layout/hProcess11"/>
    <dgm:cxn modelId="{B92AD66C-4D30-4A88-95D6-BC9FF9117356}" type="presParOf" srcId="{91C41409-D1FE-42EB-8568-002812B8D908}" destId="{59496E77-E3EA-4324-B826-9561315BC1F3}" srcOrd="1" destOrd="0" presId="urn:microsoft.com/office/officeart/2005/8/layout/hProcess11"/>
    <dgm:cxn modelId="{ADFF4201-0487-43DE-9C25-418254436CE5}" type="presParOf" srcId="{91C41409-D1FE-42EB-8568-002812B8D908}" destId="{1790F1E5-0764-47EB-AE50-67A85102A348}" srcOrd="2" destOrd="0" presId="urn:microsoft.com/office/officeart/2005/8/layout/hProcess11"/>
    <dgm:cxn modelId="{2EE3FEC4-01A4-4540-955C-B47613000C3E}" type="presParOf" srcId="{733BB24F-E866-42A6-B30B-B249CDF1ECFF}" destId="{D992E9B4-DA57-4AA2-B963-742269FDA5B0}" srcOrd="13" destOrd="0" presId="urn:microsoft.com/office/officeart/2005/8/layout/hProcess11"/>
    <dgm:cxn modelId="{C436EDFE-6CCB-4FF9-BC3A-6F246E5DA1DE}" type="presParOf" srcId="{733BB24F-E866-42A6-B30B-B249CDF1ECFF}" destId="{6EE6B04B-8BB3-48A2-8BB7-EE194F5DCA75}" srcOrd="14" destOrd="0" presId="urn:microsoft.com/office/officeart/2005/8/layout/hProcess11"/>
    <dgm:cxn modelId="{EEFCECC2-3D06-4783-8C54-637E6ADCCD29}" type="presParOf" srcId="{6EE6B04B-8BB3-48A2-8BB7-EE194F5DCA75}" destId="{5DECF845-7B12-4A8B-8650-565C2812E0D5}" srcOrd="0" destOrd="0" presId="urn:microsoft.com/office/officeart/2005/8/layout/hProcess11"/>
    <dgm:cxn modelId="{894C6DBA-8149-4E81-9FD0-136D1F7666E6}" type="presParOf" srcId="{6EE6B04B-8BB3-48A2-8BB7-EE194F5DCA75}" destId="{85B6553E-BCDA-459E-A0BE-D26BE5386B15}" srcOrd="1" destOrd="0" presId="urn:microsoft.com/office/officeart/2005/8/layout/hProcess11"/>
    <dgm:cxn modelId="{2576DA64-5862-4A03-B8F6-F41623894A40}" type="presParOf" srcId="{6EE6B04B-8BB3-48A2-8BB7-EE194F5DCA75}" destId="{8C8913B4-31BE-4FF7-8807-410EE8ED6561}" srcOrd="2" destOrd="0" presId="urn:microsoft.com/office/officeart/2005/8/layout/hProcess11"/>
    <dgm:cxn modelId="{D86010C2-5691-4AB1-A9B8-8E5294C76212}" type="presParOf" srcId="{733BB24F-E866-42A6-B30B-B249CDF1ECFF}" destId="{491B02D4-218E-402B-BD3A-3C2FDB7659CE}" srcOrd="15" destOrd="0" presId="urn:microsoft.com/office/officeart/2005/8/layout/hProcess11"/>
    <dgm:cxn modelId="{DF9D47DE-804E-4C2A-B223-8F80DDC14E21}" type="presParOf" srcId="{733BB24F-E866-42A6-B30B-B249CDF1ECFF}" destId="{5EA83B9A-E8A8-47DE-8A9C-141EA0DE30C5}" srcOrd="16" destOrd="0" presId="urn:microsoft.com/office/officeart/2005/8/layout/hProcess11"/>
    <dgm:cxn modelId="{07B5EAAB-8794-4BA8-83F0-214001F0BED3}" type="presParOf" srcId="{5EA83B9A-E8A8-47DE-8A9C-141EA0DE30C5}" destId="{C2299256-9594-4311-A1E8-5BB5E0E5C973}" srcOrd="0" destOrd="0" presId="urn:microsoft.com/office/officeart/2005/8/layout/hProcess11"/>
    <dgm:cxn modelId="{15BF02EA-DF7F-4C6B-B62A-72D7BD2B0960}" type="presParOf" srcId="{5EA83B9A-E8A8-47DE-8A9C-141EA0DE30C5}" destId="{A7F5F2CF-CB0B-4029-AFFC-06AC79149B45}" srcOrd="1" destOrd="0" presId="urn:microsoft.com/office/officeart/2005/8/layout/hProcess11"/>
    <dgm:cxn modelId="{2EB19446-8D8E-45AA-A1D4-73266633DBA0}" type="presParOf" srcId="{5EA83B9A-E8A8-47DE-8A9C-141EA0DE30C5}" destId="{8F6FA401-2648-49A9-BFC8-06A0A1C758F1}" srcOrd="2" destOrd="0" presId="urn:microsoft.com/office/officeart/2005/8/layout/hProcess11"/>
    <dgm:cxn modelId="{A444F339-8D27-4255-B0AC-539B8DA38F9E}" type="presParOf" srcId="{733BB24F-E866-42A6-B30B-B249CDF1ECFF}" destId="{7614E7AF-E6B0-42BF-96C1-55DFEFE0634C}" srcOrd="17" destOrd="0" presId="urn:microsoft.com/office/officeart/2005/8/layout/hProcess11"/>
    <dgm:cxn modelId="{BB304D39-CBEC-45AB-A530-98CDDB6AA4A3}" type="presParOf" srcId="{733BB24F-E866-42A6-B30B-B249CDF1ECFF}" destId="{49D2D161-A930-48FD-967D-AEB3E96D6BB4}" srcOrd="18" destOrd="0" presId="urn:microsoft.com/office/officeart/2005/8/layout/hProcess11"/>
    <dgm:cxn modelId="{F5C96F80-B411-4BFB-8417-BA165AB8EF4E}" type="presParOf" srcId="{49D2D161-A930-48FD-967D-AEB3E96D6BB4}" destId="{60007CB2-7320-46ED-B08D-E38CF46D3945}" srcOrd="0" destOrd="0" presId="urn:microsoft.com/office/officeart/2005/8/layout/hProcess11"/>
    <dgm:cxn modelId="{B621F2FD-1C24-4973-9C39-A66FC03D7FBF}" type="presParOf" srcId="{49D2D161-A930-48FD-967D-AEB3E96D6BB4}" destId="{82B65093-EF81-41D1-BA69-38B12CC3F0B8}" srcOrd="1" destOrd="0" presId="urn:microsoft.com/office/officeart/2005/8/layout/hProcess11"/>
    <dgm:cxn modelId="{D6B0FF55-8E2D-445E-ADC5-FC0061C392BE}" type="presParOf" srcId="{49D2D161-A930-48FD-967D-AEB3E96D6BB4}" destId="{2A5C8C47-F30A-49C5-B9E3-4933B31D0217}" srcOrd="2" destOrd="0" presId="urn:microsoft.com/office/officeart/2005/8/layout/hProcess11"/>
    <dgm:cxn modelId="{AD3D0FF0-0564-4659-A400-63615926C1C3}" type="presParOf" srcId="{733BB24F-E866-42A6-B30B-B249CDF1ECFF}" destId="{AA411F11-2DBE-41F8-AD8A-91E4EF152374}" srcOrd="19" destOrd="0" presId="urn:microsoft.com/office/officeart/2005/8/layout/hProcess11"/>
    <dgm:cxn modelId="{7FE3A023-8829-4CC4-9557-243A62B5F0DC}" type="presParOf" srcId="{733BB24F-E866-42A6-B30B-B249CDF1ECFF}" destId="{84A05E07-9C66-4541-9F44-24D0BD87B13D}" srcOrd="20" destOrd="0" presId="urn:microsoft.com/office/officeart/2005/8/layout/hProcess11"/>
    <dgm:cxn modelId="{BD965983-15DE-4406-B86B-6F32EECA8376}" type="presParOf" srcId="{84A05E07-9C66-4541-9F44-24D0BD87B13D}" destId="{CC0BC640-3688-415E-A784-957CA846C6EB}" srcOrd="0" destOrd="0" presId="urn:microsoft.com/office/officeart/2005/8/layout/hProcess11"/>
    <dgm:cxn modelId="{6D5B1555-2389-4465-A6FE-DB5D41919B35}" type="presParOf" srcId="{84A05E07-9C66-4541-9F44-24D0BD87B13D}" destId="{F6741FEA-0652-4BBC-9CA9-AB013351E106}" srcOrd="1" destOrd="0" presId="urn:microsoft.com/office/officeart/2005/8/layout/hProcess11"/>
    <dgm:cxn modelId="{FCEDDE55-0CF9-4913-AB1D-D0CD647A33E8}" type="presParOf" srcId="{84A05E07-9C66-4541-9F44-24D0BD87B13D}" destId="{2789BC27-722A-489D-B7E8-397058AC5AD8}" srcOrd="2" destOrd="0" presId="urn:microsoft.com/office/officeart/2005/8/layout/hProcess11"/>
    <dgm:cxn modelId="{1E50D420-2196-487E-B731-6D4C2935E065}" type="presParOf" srcId="{733BB24F-E866-42A6-B30B-B249CDF1ECFF}" destId="{B1013A09-6C18-4720-8B19-702281AE8F11}" srcOrd="21" destOrd="0" presId="urn:microsoft.com/office/officeart/2005/8/layout/hProcess11"/>
    <dgm:cxn modelId="{87FD4FB2-44A3-4433-BAF8-19FDC9BC3F38}" type="presParOf" srcId="{733BB24F-E866-42A6-B30B-B249CDF1ECFF}" destId="{D1F8EF21-E0C1-4C67-B6D7-5AD4D571C76E}" srcOrd="22" destOrd="0" presId="urn:microsoft.com/office/officeart/2005/8/layout/hProcess11"/>
    <dgm:cxn modelId="{78787844-DD53-47CC-AD18-8957793D546D}" type="presParOf" srcId="{D1F8EF21-E0C1-4C67-B6D7-5AD4D571C76E}" destId="{D3638170-4361-4E98-B846-CEFE12604B3F}" srcOrd="0" destOrd="0" presId="urn:microsoft.com/office/officeart/2005/8/layout/hProcess11"/>
    <dgm:cxn modelId="{E55AF050-796C-42B0-B89C-FA56F4A4937F}" type="presParOf" srcId="{D1F8EF21-E0C1-4C67-B6D7-5AD4D571C76E}" destId="{F7F054E0-666F-433C-8C8B-925840871349}" srcOrd="1" destOrd="0" presId="urn:microsoft.com/office/officeart/2005/8/layout/hProcess11"/>
    <dgm:cxn modelId="{03EA32B8-0FA2-49EB-9E65-B97F0C9AEDA9}" type="presParOf" srcId="{D1F8EF21-E0C1-4C67-B6D7-5AD4D571C76E}" destId="{C000183F-2AA1-4F7D-B0AD-B20D96F6C9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C383-A1B6-4886-B045-A3D60448DFA3}">
      <dsp:nvSpPr>
        <dsp:cNvPr id="0" name=""/>
        <dsp:cNvSpPr/>
      </dsp:nvSpPr>
      <dsp:spPr>
        <a:xfrm>
          <a:off x="0" y="388213"/>
          <a:ext cx="10515600" cy="51761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F9266-E9C4-4693-A36F-BF546BD553E9}">
      <dsp:nvSpPr>
        <dsp:cNvPr id="0" name=""/>
        <dsp:cNvSpPr/>
      </dsp:nvSpPr>
      <dsp:spPr>
        <a:xfrm>
          <a:off x="5429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April 2002</a:t>
          </a:r>
        </a:p>
      </dsp:txBody>
      <dsp:txXfrm>
        <a:off x="5429" y="0"/>
        <a:ext cx="753241" cy="517618"/>
      </dsp:txXfrm>
    </dsp:sp>
    <dsp:sp modelId="{F272DB5F-7328-4730-BEDE-D614B6A4C56A}">
      <dsp:nvSpPr>
        <dsp:cNvPr id="0" name=""/>
        <dsp:cNvSpPr/>
      </dsp:nvSpPr>
      <dsp:spPr>
        <a:xfrm>
          <a:off x="31734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1C806F-479D-43C3-BD40-CE9790528286}">
      <dsp:nvSpPr>
        <dsp:cNvPr id="0" name=""/>
        <dsp:cNvSpPr/>
      </dsp:nvSpPr>
      <dsp:spPr>
        <a:xfrm>
          <a:off x="796333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September 2017</a:t>
          </a:r>
        </a:p>
      </dsp:txBody>
      <dsp:txXfrm>
        <a:off x="796333" y="776427"/>
        <a:ext cx="753241" cy="517618"/>
      </dsp:txXfrm>
    </dsp:sp>
    <dsp:sp modelId="{E97BDB6D-3096-4E99-87A8-26E9E0A16798}">
      <dsp:nvSpPr>
        <dsp:cNvPr id="0" name=""/>
        <dsp:cNvSpPr/>
      </dsp:nvSpPr>
      <dsp:spPr>
        <a:xfrm>
          <a:off x="1108251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10FDE-0149-4690-843E-D7FC91EF00C7}">
      <dsp:nvSpPr>
        <dsp:cNvPr id="0" name=""/>
        <dsp:cNvSpPr/>
      </dsp:nvSpPr>
      <dsp:spPr>
        <a:xfrm>
          <a:off x="1587236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1000" kern="1200" dirty="0">
              <a:latin typeface="Calibri Light" panose="020F0302020204030204"/>
            </a:rPr>
            <a:t>August 2019</a:t>
          </a:r>
          <a:endParaRPr lang="en-US" sz="1000" kern="1200" dirty="0"/>
        </a:p>
      </dsp:txBody>
      <dsp:txXfrm>
        <a:off x="1587236" y="0"/>
        <a:ext cx="753241" cy="517618"/>
      </dsp:txXfrm>
    </dsp:sp>
    <dsp:sp modelId="{D513050E-698B-466B-A67F-792270BA55CA}">
      <dsp:nvSpPr>
        <dsp:cNvPr id="0" name=""/>
        <dsp:cNvSpPr/>
      </dsp:nvSpPr>
      <dsp:spPr>
        <a:xfrm>
          <a:off x="189915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70C91-AFFA-463F-9239-4B3717AA2B1C}">
      <dsp:nvSpPr>
        <dsp:cNvPr id="0" name=""/>
        <dsp:cNvSpPr/>
      </dsp:nvSpPr>
      <dsp:spPr>
        <a:xfrm>
          <a:off x="2378140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January 2020</a:t>
          </a:r>
        </a:p>
      </dsp:txBody>
      <dsp:txXfrm>
        <a:off x="2378140" y="776427"/>
        <a:ext cx="753241" cy="517618"/>
      </dsp:txXfrm>
    </dsp:sp>
    <dsp:sp modelId="{EEB686E0-7966-4AA1-9F78-EE6B812D99BD}">
      <dsp:nvSpPr>
        <dsp:cNvPr id="0" name=""/>
        <dsp:cNvSpPr/>
      </dsp:nvSpPr>
      <dsp:spPr>
        <a:xfrm>
          <a:off x="2690058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09DEF-C9F5-4E95-88EE-BABEA07354E3}">
      <dsp:nvSpPr>
        <dsp:cNvPr id="0" name=""/>
        <dsp:cNvSpPr/>
      </dsp:nvSpPr>
      <dsp:spPr>
        <a:xfrm>
          <a:off x="3169043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April 2020</a:t>
          </a:r>
        </a:p>
      </dsp:txBody>
      <dsp:txXfrm>
        <a:off x="3169043" y="0"/>
        <a:ext cx="753241" cy="517618"/>
      </dsp:txXfrm>
    </dsp:sp>
    <dsp:sp modelId="{680220F9-82E8-458E-8561-1B13D29889A7}">
      <dsp:nvSpPr>
        <dsp:cNvPr id="0" name=""/>
        <dsp:cNvSpPr/>
      </dsp:nvSpPr>
      <dsp:spPr>
        <a:xfrm>
          <a:off x="3480962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ADECC-3F2C-4593-8378-26CF489192D5}">
      <dsp:nvSpPr>
        <dsp:cNvPr id="0" name=""/>
        <dsp:cNvSpPr/>
      </dsp:nvSpPr>
      <dsp:spPr>
        <a:xfrm>
          <a:off x="3959947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May 30, 2020</a:t>
          </a:r>
        </a:p>
      </dsp:txBody>
      <dsp:txXfrm>
        <a:off x="3959947" y="776427"/>
        <a:ext cx="753241" cy="517618"/>
      </dsp:txXfrm>
    </dsp:sp>
    <dsp:sp modelId="{772EB387-2063-41DE-9647-B1E007AAA66B}">
      <dsp:nvSpPr>
        <dsp:cNvPr id="0" name=""/>
        <dsp:cNvSpPr/>
      </dsp:nvSpPr>
      <dsp:spPr>
        <a:xfrm>
          <a:off x="4271865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31BD9-DF15-44C5-A8A8-538481224176}">
      <dsp:nvSpPr>
        <dsp:cNvPr id="0" name=""/>
        <dsp:cNvSpPr/>
      </dsp:nvSpPr>
      <dsp:spPr>
        <a:xfrm>
          <a:off x="4750851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2020</a:t>
          </a:r>
          <a:endParaRPr lang="en-US" sz="1000" kern="1200" dirty="0"/>
        </a:p>
      </dsp:txBody>
      <dsp:txXfrm>
        <a:off x="4750851" y="0"/>
        <a:ext cx="753241" cy="517618"/>
      </dsp:txXfrm>
    </dsp:sp>
    <dsp:sp modelId="{59496E77-E3EA-4324-B826-9561315BC1F3}">
      <dsp:nvSpPr>
        <dsp:cNvPr id="0" name=""/>
        <dsp:cNvSpPr/>
      </dsp:nvSpPr>
      <dsp:spPr>
        <a:xfrm>
          <a:off x="5062769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CF845-7B12-4A8B-8650-565C2812E0D5}">
      <dsp:nvSpPr>
        <dsp:cNvPr id="0" name=""/>
        <dsp:cNvSpPr/>
      </dsp:nvSpPr>
      <dsp:spPr>
        <a:xfrm>
          <a:off x="5541754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July 22, 2020</a:t>
          </a:r>
        </a:p>
      </dsp:txBody>
      <dsp:txXfrm>
        <a:off x="5541754" y="776427"/>
        <a:ext cx="753241" cy="517618"/>
      </dsp:txXfrm>
    </dsp:sp>
    <dsp:sp modelId="{85B6553E-BCDA-459E-A0BE-D26BE5386B15}">
      <dsp:nvSpPr>
        <dsp:cNvPr id="0" name=""/>
        <dsp:cNvSpPr/>
      </dsp:nvSpPr>
      <dsp:spPr>
        <a:xfrm>
          <a:off x="585367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99256-9594-4311-A1E8-5BB5E0E5C973}">
      <dsp:nvSpPr>
        <dsp:cNvPr id="0" name=""/>
        <dsp:cNvSpPr/>
      </dsp:nvSpPr>
      <dsp:spPr>
        <a:xfrm>
          <a:off x="6332658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latin typeface="Calibri Light" panose="020F0302020204030204"/>
            </a:rPr>
            <a:t>August 12, 2020</a:t>
          </a:r>
        </a:p>
      </dsp:txBody>
      <dsp:txXfrm>
        <a:off x="6332658" y="0"/>
        <a:ext cx="753241" cy="517618"/>
      </dsp:txXfrm>
    </dsp:sp>
    <dsp:sp modelId="{A7F5F2CF-CB0B-4029-AFFC-06AC79149B45}">
      <dsp:nvSpPr>
        <dsp:cNvPr id="0" name=""/>
        <dsp:cNvSpPr/>
      </dsp:nvSpPr>
      <dsp:spPr>
        <a:xfrm>
          <a:off x="6644576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07CB2-7320-46ED-B08D-E38CF46D3945}">
      <dsp:nvSpPr>
        <dsp:cNvPr id="0" name=""/>
        <dsp:cNvSpPr/>
      </dsp:nvSpPr>
      <dsp:spPr>
        <a:xfrm>
          <a:off x="7123561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August 31, 2020</a:t>
          </a:r>
        </a:p>
      </dsp:txBody>
      <dsp:txXfrm>
        <a:off x="7123561" y="776427"/>
        <a:ext cx="753241" cy="517618"/>
      </dsp:txXfrm>
    </dsp:sp>
    <dsp:sp modelId="{82B65093-EF81-41D1-BA69-38B12CC3F0B8}">
      <dsp:nvSpPr>
        <dsp:cNvPr id="0" name=""/>
        <dsp:cNvSpPr/>
      </dsp:nvSpPr>
      <dsp:spPr>
        <a:xfrm>
          <a:off x="7435480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BC640-3688-415E-A784-957CA846C6EB}">
      <dsp:nvSpPr>
        <dsp:cNvPr id="0" name=""/>
        <dsp:cNvSpPr/>
      </dsp:nvSpPr>
      <dsp:spPr>
        <a:xfrm>
          <a:off x="7914465" y="0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Calibri Light" panose="020F0302020204030204"/>
            </a:rPr>
            <a:t>September 2020</a:t>
          </a:r>
        </a:p>
      </dsp:txBody>
      <dsp:txXfrm>
        <a:off x="7914465" y="0"/>
        <a:ext cx="753241" cy="517618"/>
      </dsp:txXfrm>
    </dsp:sp>
    <dsp:sp modelId="{F6741FEA-0652-4BBC-9CA9-AB013351E106}">
      <dsp:nvSpPr>
        <dsp:cNvPr id="0" name=""/>
        <dsp:cNvSpPr/>
      </dsp:nvSpPr>
      <dsp:spPr>
        <a:xfrm>
          <a:off x="8226383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38170-4361-4E98-B846-CEFE12604B3F}">
      <dsp:nvSpPr>
        <dsp:cNvPr id="0" name=""/>
        <dsp:cNvSpPr/>
      </dsp:nvSpPr>
      <dsp:spPr>
        <a:xfrm>
          <a:off x="8705368" y="776427"/>
          <a:ext cx="753241" cy="517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Calibri Light" panose="020F0302020204030204"/>
            </a:rPr>
            <a:t>Today</a:t>
          </a:r>
        </a:p>
      </dsp:txBody>
      <dsp:txXfrm>
        <a:off x="8705368" y="776427"/>
        <a:ext cx="753241" cy="517618"/>
      </dsp:txXfrm>
    </dsp:sp>
    <dsp:sp modelId="{F7F054E0-666F-433C-8C8B-925840871349}">
      <dsp:nvSpPr>
        <dsp:cNvPr id="0" name=""/>
        <dsp:cNvSpPr/>
      </dsp:nvSpPr>
      <dsp:spPr>
        <a:xfrm>
          <a:off x="9017287" y="582320"/>
          <a:ext cx="129404" cy="12940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01B88-A846-4A48-B137-16E09ACA8EFC}" type="datetimeFigureOut">
              <a:rPr lang="en-US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7D98C-86CC-4331-B07C-8E9324BD20A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5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links mostly pointed to the main page, a few pointed to a twitter account.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7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 twitter account linked </a:t>
            </a:r>
            <a:r>
              <a:rPr lang="en-US" dirty="0" err="1">
                <a:cs typeface="Calibri"/>
              </a:rPr>
              <a:t>toi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youtube</a:t>
            </a:r>
            <a:r>
              <a:rPr lang="en-US" dirty="0">
                <a:cs typeface="Calibri"/>
              </a:rPr>
              <a:t> video which was associated with the antifa.com </a:t>
            </a:r>
            <a:r>
              <a:rPr lang="en-US" dirty="0" err="1">
                <a:cs typeface="Calibri"/>
              </a:rPr>
              <a:t>youtube</a:t>
            </a:r>
            <a:r>
              <a:rPr lang="en-US" dirty="0">
                <a:cs typeface="Calibri"/>
              </a:rPr>
              <a:t> channel.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1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Checked Facebook to see if there was a similar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62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So when did the antifa site go adown and the domain redirected to JoeBiden.com?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0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Domain registration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Whoisology</a:t>
            </a:r>
            <a:r>
              <a:rPr lang="en-US" dirty="0">
                <a:cs typeface="Calibri"/>
              </a:rPr>
              <a:t> archives domain registration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7D98C-86CC-4331-B07C-8E9324BD20A1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7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Peter Foytik - Domain Squatting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7.png"/><Relationship Id="rId9" Type="http://schemas.microsoft.com/office/2007/relationships/diagramDrawing" Target="../diagrams/drawin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1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38.png"/><Relationship Id="rId9" Type="http://schemas.microsoft.com/office/2007/relationships/diagramDrawing" Target="../diagrams/drawing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Domain Squatting </a:t>
            </a:r>
            <a:r>
              <a:rPr lang="en-US">
                <a:cs typeface="Calibri Light"/>
              </a:rPr>
              <a:t>Attack: Antifa.com Pointing to </a:t>
            </a:r>
            <a:r>
              <a:rPr lang="en-US" dirty="0">
                <a:cs typeface="Calibri Light"/>
              </a:rPr>
              <a:t>JoeBiden.com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Peter Foytik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EF89F-473C-4BD1-A891-C5CEFE6A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1D029-995E-4664-8894-54363295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42E05-CEB3-4725-A34B-A48B7D6F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Additional examples of domain </a:t>
            </a:r>
            <a:r>
              <a:rPr lang="en-US">
                <a:cs typeface="Calibri Light"/>
              </a:rPr>
              <a:t>attacks/squatting</a:t>
            </a:r>
            <a:endParaRPr lang="en-US"/>
          </a:p>
        </p:txBody>
      </p:sp>
      <p:pic>
        <p:nvPicPr>
          <p:cNvPr id="4" name="Picture 4" descr="A screen shot of a person&#10;&#10;Description automatically generated">
            <a:extLst>
              <a:ext uri="{FF2B5EF4-FFF2-40B4-BE49-F238E27FC236}">
                <a16:creationId xmlns:a16="http://schemas.microsoft.com/office/drawing/2014/main" id="{20CEAFD9-A0E9-4B52-94D5-986D7E5A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46" y="2548641"/>
            <a:ext cx="6045573" cy="335702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62025-436A-446D-B00D-2104C16E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3A17C-F066-465A-A82E-CAB3255F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2C8D0B-14B8-4DCC-8D0A-4A26189E3E99}"/>
              </a:ext>
            </a:extLst>
          </p:cNvPr>
          <p:cNvSpPr txBox="1"/>
          <p:nvPr/>
        </p:nvSpPr>
        <p:spPr>
          <a:xfrm>
            <a:off x="241005" y="214600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Keepamericagreat.com</a:t>
            </a:r>
            <a:endParaRPr lang="en-US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FBB12B-C054-4365-9892-A58990F632BE}"/>
              </a:ext>
            </a:extLst>
          </p:cNvPr>
          <p:cNvSpPr txBox="1"/>
          <p:nvPr/>
        </p:nvSpPr>
        <p:spPr>
          <a:xfrm>
            <a:off x="6745694" y="2173694"/>
            <a:ext cx="48254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Republicannazis.com </a:t>
            </a:r>
            <a:r>
              <a:rPr lang="en-US"/>
              <a:t>redirects to tedcruz.com</a:t>
            </a: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CDB943D1-6572-44D6-B452-5558EF92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144" y="2546568"/>
            <a:ext cx="4905153" cy="3191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CAB269-DF87-4055-96F4-82F0ABD953E6}"/>
              </a:ext>
            </a:extLst>
          </p:cNvPr>
          <p:cNvSpPr txBox="1"/>
          <p:nvPr/>
        </p:nvSpPr>
        <p:spPr>
          <a:xfrm>
            <a:off x="6682564" y="5849679"/>
            <a:ext cx="440896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https://web.archive.org/web/20201101204033/http://republicannazis.com/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C9BE88-3C05-4039-BFD0-BF1DB80C760F}"/>
              </a:ext>
            </a:extLst>
          </p:cNvPr>
          <p:cNvSpPr txBox="1"/>
          <p:nvPr/>
        </p:nvSpPr>
        <p:spPr>
          <a:xfrm>
            <a:off x="241004" y="5956005"/>
            <a:ext cx="454187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https://web.archive.org/web/20201108114017/https://keepamericagreat.com/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69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3E74-9C28-4986-B81D-787C4605D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49A69-0F8B-4396-9CF0-FFCEDE81E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Is Joe Biden's campaign a victim of potential domain attack/squatting?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Can we identify a sequence of events to show sources and/or actors of the attack?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49793-43CB-4C26-B581-F18E4F6BD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510F4-607D-4293-8E4D-7AAF947E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217293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4643-14A6-44C2-A612-53BEFBEB9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Tools used to understand the context and effect of Antifa.com redirect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965A0-EC5E-416B-8AAB-FD3365759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Memgator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Web Archives</a:t>
            </a:r>
          </a:p>
          <a:p>
            <a:pPr lvl="1"/>
            <a:r>
              <a:rPr lang="en-US">
                <a:cs typeface="Calibri"/>
              </a:rPr>
              <a:t>Wayback Machine</a:t>
            </a:r>
          </a:p>
          <a:p>
            <a:pPr lvl="1"/>
            <a:r>
              <a:rPr lang="en-US">
                <a:cs typeface="Calibri"/>
              </a:rPr>
              <a:t>Archive.is</a:t>
            </a:r>
          </a:p>
          <a:p>
            <a:r>
              <a:rPr lang="en-US">
                <a:cs typeface="Calibri"/>
              </a:rPr>
              <a:t>Whois/Whoisology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Twitter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Twint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Google Trends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5A502-159D-40CB-BF59-A30ED0E8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847CA-ACF8-4806-9620-38533215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686859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Diagram 14">
            <a:extLst>
              <a:ext uri="{FF2B5EF4-FFF2-40B4-BE49-F238E27FC236}">
                <a16:creationId xmlns:a16="http://schemas.microsoft.com/office/drawing/2014/main" id="{7DA8333A-9E26-4061-A684-2F1C27C1E83C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06E9971-C128-4B95-B7B1-FB2C8A93E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Today on the timeline</a:t>
            </a:r>
            <a:endParaRPr lang="en-US" dirty="0">
              <a:cs typeface="Calibri Light"/>
            </a:endParaRPr>
          </a:p>
        </p:txBody>
      </p:sp>
      <p:sp>
        <p:nvSpPr>
          <p:cNvPr id="212" name="Content Placeholder 211">
            <a:extLst>
              <a:ext uri="{FF2B5EF4-FFF2-40B4-BE49-F238E27FC236}">
                <a16:creationId xmlns:a16="http://schemas.microsoft.com/office/drawing/2014/main" id="{9A1314EA-7215-4DE8-A9F3-3767CC25F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antifa.com still points to joebiden.com </a:t>
            </a:r>
          </a:p>
          <a:p>
            <a:r>
              <a:rPr lang="en-US">
                <a:cs typeface="Calibri"/>
              </a:rPr>
              <a:t>No announcement of who is responsible for redirecting domain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Use Wayback machine observe any prior version of the website antifa.com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532" name="Oval 531">
            <a:extLst>
              <a:ext uri="{FF2B5EF4-FFF2-40B4-BE49-F238E27FC236}">
                <a16:creationId xmlns:a16="http://schemas.microsoft.com/office/drawing/2014/main" id="{3A6FE482-1F4A-415A-AAC7-3A9D537A2774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27A1FF80-C762-4F56-ADAD-76D69B0A5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B25975D3-315F-46A3-8E1E-F8C87A0F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1792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CE215354-4E96-4CDE-AEA4-F6481401F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769" y="1493628"/>
            <a:ext cx="9170862" cy="514307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FA240-EA6A-4F75-AB33-5DA505FC9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Mementos by archive from </a:t>
            </a:r>
            <a:r>
              <a:rPr lang="en-US" dirty="0" err="1">
                <a:cs typeface="Calibri Light"/>
              </a:rPr>
              <a:t>Memgator</a:t>
            </a:r>
            <a:endParaRPr lang="en-US" dirty="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6204-FBBF-4964-884A-60F9E3F8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E7FCD-E044-4347-A2E0-2A6B90F2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6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F4D47-6C42-4961-AE89-6696686C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19" y="1605590"/>
            <a:ext cx="3320903" cy="1343283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Timemap information from Memgator for antifa.com</a:t>
            </a:r>
          </a:p>
        </p:txBody>
      </p:sp>
      <p:pic>
        <p:nvPicPr>
          <p:cNvPr id="22" name="Picture 22" descr="Chart&#10;&#10;Description automatically generated">
            <a:extLst>
              <a:ext uri="{FF2B5EF4-FFF2-40B4-BE49-F238E27FC236}">
                <a16:creationId xmlns:a16="http://schemas.microsoft.com/office/drawing/2014/main" id="{D79BD8FB-94FC-4A22-995D-99CBEC29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40" y="784253"/>
            <a:ext cx="8356844" cy="4690122"/>
          </a:xfrm>
          <a:prstGeom prst="rect">
            <a:avLst/>
          </a:prstGeom>
        </p:spPr>
      </p:pic>
      <p:graphicFrame>
        <p:nvGraphicFramePr>
          <p:cNvPr id="620" name="Diagram 14">
            <a:extLst>
              <a:ext uri="{FF2B5EF4-FFF2-40B4-BE49-F238E27FC236}">
                <a16:creationId xmlns:a16="http://schemas.microsoft.com/office/drawing/2014/main" id="{B0D19D35-E1FC-477D-9B42-8F5ECA43F52D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68F944C3-2D6A-4924-99ED-CCEF24A2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0F67B99F-CC31-4A3C-A37D-2EB3C90F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730672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82C5-514B-4605-AF7A-DAF1A844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4" y="913393"/>
            <a:ext cx="3443869" cy="266370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Mementos for </a:t>
            </a:r>
            <a:r>
              <a:rPr lang="en-US">
                <a:cs typeface="Calibri Light"/>
              </a:rPr>
              <a:t>2020 by month</a:t>
            </a:r>
            <a:endParaRPr lang="en-US"/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F3EB3B5B-B887-47ED-A6E2-CB14A506C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7199" y="402702"/>
            <a:ext cx="8160136" cy="4585938"/>
          </a:xfrm>
        </p:spPr>
      </p:pic>
      <p:graphicFrame>
        <p:nvGraphicFramePr>
          <p:cNvPr id="472" name="Diagram 14">
            <a:extLst>
              <a:ext uri="{FF2B5EF4-FFF2-40B4-BE49-F238E27FC236}">
                <a16:creationId xmlns:a16="http://schemas.microsoft.com/office/drawing/2014/main" id="{CF345166-72FF-40BE-9CA1-9B6A1F0F9DC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E32B2DB0-F8C6-4D52-96E9-ECDD8B0AD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9B22EF-2CBD-45F3-BD0A-C62302C0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849790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9" name="Diagram 14">
            <a:extLst>
              <a:ext uri="{FF2B5EF4-FFF2-40B4-BE49-F238E27FC236}">
                <a16:creationId xmlns:a16="http://schemas.microsoft.com/office/drawing/2014/main" id="{1F561463-0910-4D42-BFC2-A776F37EB58A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CDD50D9-E3A4-4EFE-B4DE-D47DAE312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1259" cy="1344148"/>
          </a:xfrm>
        </p:spPr>
        <p:txBody>
          <a:bodyPr/>
          <a:lstStyle/>
          <a:p>
            <a:r>
              <a:rPr lang="en-US">
                <a:cs typeface="Calibri Light"/>
              </a:rPr>
              <a:t>Archived history of antifa.com for sale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4B28DA-431F-4651-9A2B-28A409B0D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29275" b="31522"/>
          <a:stretch/>
        </p:blipFill>
        <p:spPr>
          <a:xfrm>
            <a:off x="980282" y="1394080"/>
            <a:ext cx="4890091" cy="3364910"/>
          </a:xfr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48E4F7E-10A6-4D84-B30C-AC9926F714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824"/>
          <a:stretch/>
        </p:blipFill>
        <p:spPr>
          <a:xfrm>
            <a:off x="6189785" y="1359388"/>
            <a:ext cx="4550507" cy="3400804"/>
          </a:xfrm>
          <a:prstGeom prst="rect">
            <a:avLst/>
          </a:prstGeom>
        </p:spPr>
      </p:pic>
      <p:sp>
        <p:nvSpPr>
          <p:cNvPr id="627" name="Oval 626">
            <a:extLst>
              <a:ext uri="{FF2B5EF4-FFF2-40B4-BE49-F238E27FC236}">
                <a16:creationId xmlns:a16="http://schemas.microsoft.com/office/drawing/2014/main" id="{DF9717CB-04D4-4184-B27B-F6C82CD3D91C}"/>
              </a:ext>
            </a:extLst>
          </p:cNvPr>
          <p:cNvSpPr/>
          <p:nvPr/>
        </p:nvSpPr>
        <p:spPr>
          <a:xfrm>
            <a:off x="763953" y="5287107"/>
            <a:ext cx="2627922" cy="12993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943D75E-6EF8-4DB5-ABF3-355CA93F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5508C21E-192C-4D03-8957-6C9C49205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64E3FA55-3FEE-4FC2-9E29-0F9B3084EA5C}"/>
              </a:ext>
            </a:extLst>
          </p:cNvPr>
          <p:cNvSpPr txBox="1"/>
          <p:nvPr/>
        </p:nvSpPr>
        <p:spPr>
          <a:xfrm>
            <a:off x="6097772" y="4759842"/>
            <a:ext cx="57646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http://archive.today/2017.02.08-053306/http://antifa.com/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B3E2FA01-8D86-410E-BA70-2B9C55F96898}"/>
              </a:ext>
            </a:extLst>
          </p:cNvPr>
          <p:cNvSpPr txBox="1"/>
          <p:nvPr/>
        </p:nvSpPr>
        <p:spPr>
          <a:xfrm>
            <a:off x="976423" y="4759842"/>
            <a:ext cx="39216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https://web.archive.org/web/20190810210142/http://antifa.com/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2857678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4" name="Diagram 14">
            <a:extLst>
              <a:ext uri="{FF2B5EF4-FFF2-40B4-BE49-F238E27FC236}">
                <a16:creationId xmlns:a16="http://schemas.microsoft.com/office/drawing/2014/main" id="{6BDCC2DE-686E-4C6D-B290-3276D3386FF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8F60BA9-FF0C-4F2E-A292-0FDCF007E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1536003"/>
            <a:ext cx="4243040" cy="323142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Archived history of antifa.com as website earliest archived record is May 30, 2020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F805ADE-DB6F-49BC-B544-E0F48FDB7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4962295" y="165809"/>
            <a:ext cx="7007627" cy="4978237"/>
          </a:xfrm>
        </p:spPr>
      </p:pic>
      <p:sp>
        <p:nvSpPr>
          <p:cNvPr id="424" name="Oval 423">
            <a:extLst>
              <a:ext uri="{FF2B5EF4-FFF2-40B4-BE49-F238E27FC236}">
                <a16:creationId xmlns:a16="http://schemas.microsoft.com/office/drawing/2014/main" id="{B30B443F-B5B1-47E9-8BBF-AA0A23112C3C}"/>
              </a:ext>
            </a:extLst>
          </p:cNvPr>
          <p:cNvSpPr/>
          <p:nvPr/>
        </p:nvSpPr>
        <p:spPr>
          <a:xfrm>
            <a:off x="4715038" y="5488625"/>
            <a:ext cx="1588749" cy="1146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B9B68679-DEB9-4696-A478-D184DF95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001C687-D274-46F9-8302-8732D13AA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846" name="TextBox 845">
            <a:extLst>
              <a:ext uri="{FF2B5EF4-FFF2-40B4-BE49-F238E27FC236}">
                <a16:creationId xmlns:a16="http://schemas.microsoft.com/office/drawing/2014/main" id="{3DD4FD07-7631-4734-AFF2-E69AC0AEC678}"/>
              </a:ext>
            </a:extLst>
          </p:cNvPr>
          <p:cNvSpPr txBox="1"/>
          <p:nvPr/>
        </p:nvSpPr>
        <p:spPr>
          <a:xfrm>
            <a:off x="7090144" y="5149702"/>
            <a:ext cx="400138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https://web.archive.org/web/20200701044101/https://www.antifa.com/</a:t>
            </a:r>
          </a:p>
        </p:txBody>
      </p:sp>
    </p:spTree>
    <p:extLst>
      <p:ext uri="{BB962C8B-B14F-4D97-AF65-F5344CB8AC3E}">
        <p14:creationId xmlns:p14="http://schemas.microsoft.com/office/powerpoint/2010/main" val="163877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96AFC-3908-469F-8E56-9A6D07818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08" y="1906353"/>
            <a:ext cx="3646502" cy="1267092"/>
          </a:xfrm>
        </p:spPr>
        <p:txBody>
          <a:bodyPr>
            <a:noAutofit/>
          </a:bodyPr>
          <a:lstStyle/>
          <a:p>
            <a:r>
              <a:rPr lang="en-US" sz="2800" dirty="0">
                <a:cs typeface="Calibri Light"/>
              </a:rPr>
              <a:t>Associated Twitter account @AntifaWebsite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Joined April 2020</a:t>
            </a: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(Twitter Removed)</a:t>
            </a:r>
            <a:br>
              <a:rPr lang="en-US" sz="2800" dirty="0">
                <a:cs typeface="Calibri Light"/>
              </a:rPr>
            </a:br>
            <a:br>
              <a:rPr lang="en-US" sz="2800" dirty="0">
                <a:cs typeface="Calibri Light"/>
              </a:rPr>
            </a:br>
            <a:r>
              <a:rPr lang="en-US" sz="2800" dirty="0">
                <a:cs typeface="Calibri Light"/>
              </a:rPr>
              <a:t> Earliest reply May 31, 2020</a:t>
            </a:r>
            <a:endParaRPr lang="en-US" sz="2800" dirty="0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3D7C26-5151-4194-A36B-62A32866F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60" r="16587" b="211"/>
          <a:stretch/>
        </p:blipFill>
        <p:spPr>
          <a:xfrm>
            <a:off x="4118942" y="293030"/>
            <a:ext cx="7312370" cy="4827334"/>
          </a:xfrm>
        </p:spPr>
      </p:pic>
      <p:graphicFrame>
        <p:nvGraphicFramePr>
          <p:cNvPr id="533" name="Diagram 14">
            <a:extLst>
              <a:ext uri="{FF2B5EF4-FFF2-40B4-BE49-F238E27FC236}">
                <a16:creationId xmlns:a16="http://schemas.microsoft.com/office/drawing/2014/main" id="{846689C5-297A-44DC-80B5-2666F67B08B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61" name="Oval 560">
            <a:extLst>
              <a:ext uri="{FF2B5EF4-FFF2-40B4-BE49-F238E27FC236}">
                <a16:creationId xmlns:a16="http://schemas.microsoft.com/office/drawing/2014/main" id="{04AAE0CB-F620-4010-890D-23C12D75543A}"/>
              </a:ext>
            </a:extLst>
          </p:cNvPr>
          <p:cNvSpPr/>
          <p:nvPr/>
        </p:nvSpPr>
        <p:spPr>
          <a:xfrm>
            <a:off x="3981156" y="5427783"/>
            <a:ext cx="1472027" cy="12074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9E87C8C4-5C3D-42B9-8869-DC718B1D1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A429D046-AB2D-42DF-B7BD-B94EFA2F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638" name="TextBox 637">
            <a:extLst>
              <a:ext uri="{FF2B5EF4-FFF2-40B4-BE49-F238E27FC236}">
                <a16:creationId xmlns:a16="http://schemas.microsoft.com/office/drawing/2014/main" id="{5DAD159B-D650-4B45-8869-CB902BF09025}"/>
              </a:ext>
            </a:extLst>
          </p:cNvPr>
          <p:cNvSpPr txBox="1"/>
          <p:nvPr/>
        </p:nvSpPr>
        <p:spPr>
          <a:xfrm>
            <a:off x="4036741" y="5133278"/>
            <a:ext cx="452739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http://web.archive.org/web/20200608053935/https://twitter.com/antifawebsite</a:t>
            </a:r>
          </a:p>
        </p:txBody>
      </p:sp>
    </p:spTree>
    <p:extLst>
      <p:ext uri="{BB962C8B-B14F-4D97-AF65-F5344CB8AC3E}">
        <p14:creationId xmlns:p14="http://schemas.microsoft.com/office/powerpoint/2010/main" val="3212519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A8EA-2FA4-4452-B363-85F23F7C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Fascism Definition</a:t>
            </a:r>
            <a:endParaRPr lang="en-US" dirty="0"/>
          </a:p>
        </p:txBody>
      </p:sp>
      <p:pic>
        <p:nvPicPr>
          <p:cNvPr id="6" name="Picture 6" descr="A group of people in uniform posing for a photo&#10;&#10;Description automatically generated">
            <a:extLst>
              <a:ext uri="{FF2B5EF4-FFF2-40B4-BE49-F238E27FC236}">
                <a16:creationId xmlns:a16="http://schemas.microsoft.com/office/drawing/2014/main" id="{FA3C55B4-C617-4DAC-B797-91284265F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7515" y="1322766"/>
            <a:ext cx="3002423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35D63-C2DC-485C-9492-C88F4B27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85DCA-4D6C-4663-A2D5-CD5B14131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970B5-2042-4145-962F-320EC65135AF}"/>
              </a:ext>
            </a:extLst>
          </p:cNvPr>
          <p:cNvSpPr txBox="1"/>
          <p:nvPr/>
        </p:nvSpPr>
        <p:spPr>
          <a:xfrm>
            <a:off x="9085847" y="5767137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By Unidentified photographer - http://img.audiovis.nac.gov.pl/PIC/PIC_2-12512.jpg, Public Domain, https://commons.wikimedia.org/w/index.php?curid=41283482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BDE32C-3144-4022-85A9-08DCDF278883}"/>
              </a:ext>
            </a:extLst>
          </p:cNvPr>
          <p:cNvSpPr txBox="1"/>
          <p:nvPr/>
        </p:nvSpPr>
        <p:spPr>
          <a:xfrm>
            <a:off x="954505" y="1927058"/>
            <a:ext cx="683393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Merriam Webster: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 political Philosophy, movement or regime that,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exalts nation and often race above individual and,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stands for a centralized autocratic government headed by a dictatorial leader,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severe economic and social regimentation,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 </a:t>
            </a:r>
            <a:r>
              <a:rPr lang="en-US">
                <a:cs typeface="Calibri"/>
              </a:rPr>
              <a:t>and forcible suppression of opposition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Most notable examples are pictured:</a:t>
            </a:r>
            <a:endParaRPr lang="en-US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Fascist Italy lead by Benito Mussolini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Nazi Germany lead by Adolf Hitler</a:t>
            </a:r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6C029-CFDA-443B-B0C2-F7EB9323A2F5}"/>
              </a:ext>
            </a:extLst>
          </p:cNvPr>
          <p:cNvSpPr txBox="1"/>
          <p:nvPr/>
        </p:nvSpPr>
        <p:spPr>
          <a:xfrm>
            <a:off x="1719210" y="3962400"/>
            <a:ext cx="6048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https://www.merriam-webster.com/dictionary/fascism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F514B-E581-499B-8AD3-CD5D0A1AF439}"/>
              </a:ext>
            </a:extLst>
          </p:cNvPr>
          <p:cNvSpPr txBox="1"/>
          <p:nvPr/>
        </p:nvSpPr>
        <p:spPr>
          <a:xfrm>
            <a:off x="1719209" y="5340850"/>
            <a:ext cx="51062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https://en.wikipedia.org/wiki/Fascism</a:t>
            </a:r>
          </a:p>
        </p:txBody>
      </p:sp>
    </p:spTree>
    <p:extLst>
      <p:ext uri="{BB962C8B-B14F-4D97-AF65-F5344CB8AC3E}">
        <p14:creationId xmlns:p14="http://schemas.microsoft.com/office/powerpoint/2010/main" val="2460874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CBC7-6BB9-4CED-86CE-D4369A372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account terminations for violations of </a:t>
            </a:r>
            <a:r>
              <a:rPr lang="en-US">
                <a:cs typeface="Calibri Light"/>
              </a:rPr>
              <a:t>user agreement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26A7-8CC0-44B5-9CAF-FAF4D7C2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A8663-B88B-4370-9991-57F457B6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47A5-6A23-41E2-ABCD-62F3FEEE9267}"/>
              </a:ext>
            </a:extLst>
          </p:cNvPr>
          <p:cNvSpPr txBox="1"/>
          <p:nvPr/>
        </p:nvSpPr>
        <p:spPr>
          <a:xfrm>
            <a:off x="6885732" y="1122911"/>
            <a:ext cx="50663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https://en.wikipedia.org/wiki/Twitter_suspensions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12B36A00-B9F9-4E87-B503-01822F7D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12" y="1675485"/>
            <a:ext cx="8365273" cy="1330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ACD68A-9AB9-4069-9859-9F90E668A0EF}"/>
              </a:ext>
            </a:extLst>
          </p:cNvPr>
          <p:cNvSpPr txBox="1"/>
          <p:nvPr/>
        </p:nvSpPr>
        <p:spPr>
          <a:xfrm>
            <a:off x="1397619" y="2819400"/>
            <a:ext cx="32264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Unity 2020 @ArticlesofUnity</a:t>
            </a:r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0B211-1A5E-4125-B63F-CF028D5657FA}"/>
              </a:ext>
            </a:extLst>
          </p:cNvPr>
          <p:cNvSpPr txBox="1"/>
          <p:nvPr/>
        </p:nvSpPr>
        <p:spPr>
          <a:xfrm>
            <a:off x="7456448" y="2819400"/>
            <a:ext cx="37932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Steve Bannon @WarRoomPandemic</a:t>
            </a:r>
            <a:endParaRPr lang="en-US" dirty="0">
              <a:cs typeface="Calibri"/>
            </a:endParaRP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47FF8A-56CF-465C-B37D-C0B94BC8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0" y="3156705"/>
            <a:ext cx="3347224" cy="2883525"/>
          </a:xfrm>
          <a:prstGeom prst="rect">
            <a:avLst/>
          </a:prstGeom>
        </p:spPr>
      </p:pic>
      <p:pic>
        <p:nvPicPr>
          <p:cNvPr id="11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65C899DB-9B2D-40BF-A38E-E32A2EF41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02" y="3159154"/>
            <a:ext cx="3421565" cy="3011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EC9BDA-74A3-4062-A538-F537094A44AC}"/>
              </a:ext>
            </a:extLst>
          </p:cNvPr>
          <p:cNvSpPr txBox="1"/>
          <p:nvPr/>
        </p:nvSpPr>
        <p:spPr>
          <a:xfrm>
            <a:off x="7670180" y="6248400"/>
            <a:ext cx="33100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http://archive.today/2020.10.27-174755/https://twitter.com/warroompandemic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F1ED7-2EB4-45CF-BA39-BD0CF8BAAD0A}"/>
              </a:ext>
            </a:extLst>
          </p:cNvPr>
          <p:cNvSpPr txBox="1"/>
          <p:nvPr/>
        </p:nvSpPr>
        <p:spPr>
          <a:xfrm>
            <a:off x="1462668" y="62484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http://archive.today/2020.08.17-153029/https://twitter.com/articlesofunity</a:t>
            </a:r>
          </a:p>
        </p:txBody>
      </p:sp>
    </p:spTree>
    <p:extLst>
      <p:ext uri="{BB962C8B-B14F-4D97-AF65-F5344CB8AC3E}">
        <p14:creationId xmlns:p14="http://schemas.microsoft.com/office/powerpoint/2010/main" val="276874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354A1-9D9B-4597-BC41-35B03752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46" y="467345"/>
            <a:ext cx="3397407" cy="378812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Calibri Light"/>
              </a:rPr>
              <a:t>Associated Youtube </a:t>
            </a:r>
            <a:r>
              <a:rPr lang="en-US">
                <a:cs typeface="Calibri Light"/>
              </a:rPr>
              <a:t>account joined April 17, 2020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 (Still </a:t>
            </a:r>
            <a:r>
              <a:rPr lang="en-US" dirty="0">
                <a:cs typeface="Calibri Light"/>
              </a:rPr>
              <a:t>Active)</a:t>
            </a:r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3A22BF-8F59-4E06-A9BF-B85498C2B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1408" y="63933"/>
            <a:ext cx="8308162" cy="4726857"/>
          </a:xfrm>
        </p:spPr>
      </p:pic>
      <p:graphicFrame>
        <p:nvGraphicFramePr>
          <p:cNvPr id="445" name="Diagram 14">
            <a:extLst>
              <a:ext uri="{FF2B5EF4-FFF2-40B4-BE49-F238E27FC236}">
                <a16:creationId xmlns:a16="http://schemas.microsoft.com/office/drawing/2014/main" id="{E6705B78-8CAB-420E-BEF3-71C44FDE66E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3" name="Oval 472">
            <a:extLst>
              <a:ext uri="{FF2B5EF4-FFF2-40B4-BE49-F238E27FC236}">
                <a16:creationId xmlns:a16="http://schemas.microsoft.com/office/drawing/2014/main" id="{D264EDF8-F420-41FB-A219-4FB58C475F13}"/>
              </a:ext>
            </a:extLst>
          </p:cNvPr>
          <p:cNvSpPr/>
          <p:nvPr/>
        </p:nvSpPr>
        <p:spPr>
          <a:xfrm>
            <a:off x="3929184" y="5502029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70D06CDF-EC8D-40BF-8C01-375B3C060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FDAAB7BB-8D28-445A-95EB-571BA9DF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70" name="TextBox 769">
            <a:extLst>
              <a:ext uri="{FF2B5EF4-FFF2-40B4-BE49-F238E27FC236}">
                <a16:creationId xmlns:a16="http://schemas.microsoft.com/office/drawing/2014/main" id="{E305C3E0-82D2-46BE-B25B-C8690DF82375}"/>
              </a:ext>
            </a:extLst>
          </p:cNvPr>
          <p:cNvSpPr txBox="1"/>
          <p:nvPr/>
        </p:nvSpPr>
        <p:spPr>
          <a:xfrm>
            <a:off x="6540796" y="4848447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https://www.youtube.com/channel/UC6mzZrk7jWMZKtiTGY3fIHQ</a:t>
            </a:r>
          </a:p>
        </p:txBody>
      </p:sp>
    </p:spTree>
    <p:extLst>
      <p:ext uri="{BB962C8B-B14F-4D97-AF65-F5344CB8AC3E}">
        <p14:creationId xmlns:p14="http://schemas.microsoft.com/office/powerpoint/2010/main" val="401649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32C2-375D-4B1F-870C-35D69902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0" y="506892"/>
            <a:ext cx="5852109" cy="182174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AntifaUS Facebook page does not appear to be </a:t>
            </a:r>
            <a:r>
              <a:rPr lang="en-US" dirty="0">
                <a:cs typeface="Calibri Light"/>
              </a:rPr>
              <a:t>associated with antifa.com</a:t>
            </a:r>
            <a:endParaRPr lang="en-US" dirty="0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B28A1A4-A255-42DD-B1B9-2F9A61E471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6557" y="60422"/>
            <a:ext cx="5631465" cy="532603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F11EE-00DE-40A4-ACA7-2B2D7C2B889E}"/>
              </a:ext>
            </a:extLst>
          </p:cNvPr>
          <p:cNvSpPr txBox="1"/>
          <p:nvPr/>
        </p:nvSpPr>
        <p:spPr>
          <a:xfrm>
            <a:off x="1252234" y="2675361"/>
            <a:ext cx="35931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Started in September 2020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Points to a different live website</a:t>
            </a: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Antifascist.us</a:t>
            </a:r>
            <a:endParaRPr lang="en-US" sz="24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cs typeface="Calibri"/>
              </a:rPr>
              <a:t>No records in Wayback</a:t>
            </a:r>
            <a:endParaRPr lang="en-US" sz="2400" dirty="0">
              <a:cs typeface="Calibri"/>
            </a:endParaRPr>
          </a:p>
        </p:txBody>
      </p:sp>
      <p:graphicFrame>
        <p:nvGraphicFramePr>
          <p:cNvPr id="564" name="Diagram 14">
            <a:extLst>
              <a:ext uri="{FF2B5EF4-FFF2-40B4-BE49-F238E27FC236}">
                <a16:creationId xmlns:a16="http://schemas.microsoft.com/office/drawing/2014/main" id="{D3CDE15B-1B41-4D46-B19F-131A368F8BCB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92" name="Oval 591">
            <a:extLst>
              <a:ext uri="{FF2B5EF4-FFF2-40B4-BE49-F238E27FC236}">
                <a16:creationId xmlns:a16="http://schemas.microsoft.com/office/drawing/2014/main" id="{7DF0FF51-611E-417A-8CAE-F1D1EF3B93B9}"/>
              </a:ext>
            </a:extLst>
          </p:cNvPr>
          <p:cNvSpPr/>
          <p:nvPr/>
        </p:nvSpPr>
        <p:spPr>
          <a:xfrm>
            <a:off x="8657491" y="5384798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C231BB10-0932-4706-B4FC-C5B0A128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AD17C9D0-9B2C-4EEF-A68D-296F3C23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431821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8954-DE04-435E-B418-F247B4E0B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Archives showing the redirect to </a:t>
            </a:r>
            <a:r>
              <a:rPr lang="en-US" dirty="0">
                <a:cs typeface="Calibri Light"/>
              </a:rPr>
              <a:t>JoeBiden.com August 12, 2020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D3DA2E-59DA-4670-91B1-854631334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4939" y="1681501"/>
            <a:ext cx="4282626" cy="3469473"/>
          </a:xfrm>
        </p:spPr>
      </p:pic>
      <p:pic>
        <p:nvPicPr>
          <p:cNvPr id="7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68D9E87-ABE0-43B1-AC1D-BA83791CBD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6" b="25212"/>
          <a:stretch/>
        </p:blipFill>
        <p:spPr>
          <a:xfrm>
            <a:off x="6553333" y="1682199"/>
            <a:ext cx="3649219" cy="3677463"/>
          </a:xfrm>
          <a:prstGeom prst="rect">
            <a:avLst/>
          </a:prstGeom>
        </p:spPr>
      </p:pic>
      <p:graphicFrame>
        <p:nvGraphicFramePr>
          <p:cNvPr id="542" name="Diagram 14">
            <a:extLst>
              <a:ext uri="{FF2B5EF4-FFF2-40B4-BE49-F238E27FC236}">
                <a16:creationId xmlns:a16="http://schemas.microsoft.com/office/drawing/2014/main" id="{7396CFCC-ACCB-41B5-A767-ED074B21EB20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0" name="Oval 569">
            <a:extLst>
              <a:ext uri="{FF2B5EF4-FFF2-40B4-BE49-F238E27FC236}">
                <a16:creationId xmlns:a16="http://schemas.microsoft.com/office/drawing/2014/main" id="{6FDC8B2D-00EB-42BA-A38D-A6B9E265B4E9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469979A6-2D07-43AA-B3F5-D8B0BF51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DE23532D-07E4-4396-BFC6-2EA5BBA2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DEFD0567-35DD-4BD6-A906-F46C617DE8D1}"/>
              </a:ext>
            </a:extLst>
          </p:cNvPr>
          <p:cNvSpPr txBox="1"/>
          <p:nvPr/>
        </p:nvSpPr>
        <p:spPr>
          <a:xfrm>
            <a:off x="7958470" y="5185144"/>
            <a:ext cx="370013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http://web.archive.org/web/20200812201603/http://antifa.com/</a:t>
            </a:r>
          </a:p>
        </p:txBody>
      </p:sp>
    </p:spTree>
    <p:extLst>
      <p:ext uri="{BB962C8B-B14F-4D97-AF65-F5344CB8AC3E}">
        <p14:creationId xmlns:p14="http://schemas.microsoft.com/office/powerpoint/2010/main" val="513104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2BF-A6DA-4066-A732-A4F3021B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Web.archive http response to antifa.com </a:t>
            </a:r>
            <a:r>
              <a:rPr lang="en-US">
                <a:cs typeface="Calibri Light"/>
              </a:rPr>
              <a:t>shows 301 response and redirect to joebiden.com</a:t>
            </a:r>
            <a:endParaRPr lang="en-US" dirty="0">
              <a:cs typeface="Calibri Light"/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D35BF88-8CBA-4299-BDAB-CD9C66CC9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712" y="2670928"/>
            <a:ext cx="10477500" cy="11906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2C87-3499-433A-BFF4-A184F374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5B255-FE7A-4606-B25B-590E529D0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8" name="Diagram 14">
            <a:extLst>
              <a:ext uri="{FF2B5EF4-FFF2-40B4-BE49-F238E27FC236}">
                <a16:creationId xmlns:a16="http://schemas.microsoft.com/office/drawing/2014/main" id="{642361C1-C46C-4B54-A7DE-7AB150A27E0F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Oval 35">
            <a:extLst>
              <a:ext uri="{FF2B5EF4-FFF2-40B4-BE49-F238E27FC236}">
                <a16:creationId xmlns:a16="http://schemas.microsoft.com/office/drawing/2014/main" id="{8C06CE12-CD18-4538-8F73-DBBBE33EB362}"/>
              </a:ext>
            </a:extLst>
          </p:cNvPr>
          <p:cNvSpPr/>
          <p:nvPr/>
        </p:nvSpPr>
        <p:spPr>
          <a:xfrm>
            <a:off x="7055338" y="5404337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BA52632B-7789-4017-BA9B-1F7BFA850EAF}"/>
              </a:ext>
            </a:extLst>
          </p:cNvPr>
          <p:cNvSpPr/>
          <p:nvPr/>
        </p:nvSpPr>
        <p:spPr>
          <a:xfrm>
            <a:off x="4037817" y="2965936"/>
            <a:ext cx="466187" cy="5064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BAE5-9A04-4810-B33B-C38D4851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WhoIS results don't provide much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28A1D20-E4E8-4573-9926-A5975BBE9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025" y="1551626"/>
            <a:ext cx="9621875" cy="3691285"/>
          </a:xfrm>
        </p:spPr>
      </p:pic>
      <p:graphicFrame>
        <p:nvGraphicFramePr>
          <p:cNvPr id="409" name="Diagram 14">
            <a:extLst>
              <a:ext uri="{FF2B5EF4-FFF2-40B4-BE49-F238E27FC236}">
                <a16:creationId xmlns:a16="http://schemas.microsoft.com/office/drawing/2014/main" id="{E95253B6-9033-4D46-AF36-9239C417B713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057A7354-002E-4513-A896-994136F1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1E530C87-E818-4F7A-A165-8A7C33EE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3223782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3350942" cy="2283357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</a:t>
            </a:r>
            <a:r>
              <a:rPr lang="en-US">
                <a:cs typeface="Calibri Light"/>
              </a:rPr>
              <a:t>provides a little more!</a:t>
            </a:r>
            <a:endParaRPr lang="en-US"/>
          </a:p>
        </p:txBody>
      </p:sp>
      <p:pic>
        <p:nvPicPr>
          <p:cNvPr id="109" name="Picture 10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360741-B2F4-4679-B6D9-1C964E7A0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9540" y="245869"/>
            <a:ext cx="7696286" cy="4973947"/>
          </a:xfrm>
        </p:spPr>
      </p:pic>
      <p:graphicFrame>
        <p:nvGraphicFramePr>
          <p:cNvPr id="577" name="Diagram 14">
            <a:extLst>
              <a:ext uri="{FF2B5EF4-FFF2-40B4-BE49-F238E27FC236}">
                <a16:creationId xmlns:a16="http://schemas.microsoft.com/office/drawing/2014/main" id="{D35DA112-1A81-4E63-9183-1AC594FF190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05" name="Oval 604">
            <a:extLst>
              <a:ext uri="{FF2B5EF4-FFF2-40B4-BE49-F238E27FC236}">
                <a16:creationId xmlns:a16="http://schemas.microsoft.com/office/drawing/2014/main" id="{BC15EA9F-52EC-48A0-A157-9FC9B0AB36E1}"/>
              </a:ext>
            </a:extLst>
          </p:cNvPr>
          <p:cNvSpPr/>
          <p:nvPr/>
        </p:nvSpPr>
        <p:spPr>
          <a:xfrm>
            <a:off x="734645" y="5541106"/>
            <a:ext cx="791307" cy="80107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Rectangle: Rounded Corners 606">
            <a:extLst>
              <a:ext uri="{FF2B5EF4-FFF2-40B4-BE49-F238E27FC236}">
                <a16:creationId xmlns:a16="http://schemas.microsoft.com/office/drawing/2014/main" id="{9FF3A4B4-E4C7-4C57-8F94-6AF53DAAB25E}"/>
              </a:ext>
            </a:extLst>
          </p:cNvPr>
          <p:cNvSpPr/>
          <p:nvPr/>
        </p:nvSpPr>
        <p:spPr>
          <a:xfrm>
            <a:off x="5423877" y="978876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FB453C22-3B9C-442B-9A05-24F6DEA0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F6666791-CC27-4A1C-BA88-F8D0C8486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77" name="TextBox 976">
            <a:extLst>
              <a:ext uri="{FF2B5EF4-FFF2-40B4-BE49-F238E27FC236}">
                <a16:creationId xmlns:a16="http://schemas.microsoft.com/office/drawing/2014/main" id="{186E5CBA-0DE7-405F-B041-CD3FEAD88BFD}"/>
              </a:ext>
            </a:extLst>
          </p:cNvPr>
          <p:cNvSpPr txBox="1"/>
          <p:nvPr/>
        </p:nvSpPr>
        <p:spPr>
          <a:xfrm>
            <a:off x="308707" y="4890477"/>
            <a:ext cx="3632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https://whoisology.com/antifa.com</a:t>
            </a:r>
          </a:p>
        </p:txBody>
      </p:sp>
    </p:spTree>
    <p:extLst>
      <p:ext uri="{BB962C8B-B14F-4D97-AF65-F5344CB8AC3E}">
        <p14:creationId xmlns:p14="http://schemas.microsoft.com/office/powerpoint/2010/main" val="374217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5204-6944-4301-B469-658669E16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712" y="931979"/>
            <a:ext cx="2821260" cy="3001054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Whoisology prior to </a:t>
            </a:r>
            <a:r>
              <a:rPr lang="en-US">
                <a:cs typeface="Calibri Light"/>
              </a:rPr>
              <a:t>2019 record</a:t>
            </a:r>
            <a:endParaRPr lang="en-US" dirty="0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BB2EA0A-411E-42AB-BD11-218E09FD9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517" y="310918"/>
            <a:ext cx="9144625" cy="4732337"/>
          </a:xfrm>
        </p:spPr>
      </p:pic>
      <p:graphicFrame>
        <p:nvGraphicFramePr>
          <p:cNvPr id="800" name="Diagram 14">
            <a:extLst>
              <a:ext uri="{FF2B5EF4-FFF2-40B4-BE49-F238E27FC236}">
                <a16:creationId xmlns:a16="http://schemas.microsoft.com/office/drawing/2014/main" id="{4594E974-8CD0-43F4-9C4A-093BC3F5F99E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29" name="Rectangle: Rounded Corners 828">
            <a:extLst>
              <a:ext uri="{FF2B5EF4-FFF2-40B4-BE49-F238E27FC236}">
                <a16:creationId xmlns:a16="http://schemas.microsoft.com/office/drawing/2014/main" id="{7CF5BD63-87EB-4319-9AAD-FF989EDC3D5D}"/>
              </a:ext>
            </a:extLst>
          </p:cNvPr>
          <p:cNvSpPr/>
          <p:nvPr/>
        </p:nvSpPr>
        <p:spPr>
          <a:xfrm>
            <a:off x="5599723" y="2913184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32DF3FEA-5586-431B-8B02-CC40596B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E033CDB-1FB0-451D-9E33-C4439EA1A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1206" name="TextBox 1205">
            <a:extLst>
              <a:ext uri="{FF2B5EF4-FFF2-40B4-BE49-F238E27FC236}">
                <a16:creationId xmlns:a16="http://schemas.microsoft.com/office/drawing/2014/main" id="{646AA2FB-7AE9-4E7A-96F6-14EE140E87BC}"/>
              </a:ext>
            </a:extLst>
          </p:cNvPr>
          <p:cNvSpPr txBox="1"/>
          <p:nvPr/>
        </p:nvSpPr>
        <p:spPr>
          <a:xfrm>
            <a:off x="582247" y="4646246"/>
            <a:ext cx="47165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https://whoisology.com/archive_21/antifa.com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33C48101-A272-4C8E-B6D3-16C685BC8E7B}"/>
              </a:ext>
            </a:extLst>
          </p:cNvPr>
          <p:cNvSpPr/>
          <p:nvPr/>
        </p:nvSpPr>
        <p:spPr>
          <a:xfrm>
            <a:off x="5599723" y="3990144"/>
            <a:ext cx="3106613" cy="42984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06D8-EC89-4913-85A9-5CD95806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Twitter </a:t>
            </a:r>
            <a:r>
              <a:rPr lang="en-US">
                <a:cs typeface="Calibri Light"/>
              </a:rPr>
              <a:t>user</a:t>
            </a:r>
            <a:r>
              <a:rPr lang="en-US" dirty="0">
                <a:cs typeface="Calibri Light"/>
              </a:rPr>
              <a:t> response to antifa.com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F832A-10B4-48D9-8749-6CD69523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cs typeface="Calibri"/>
              </a:rPr>
              <a:t>Can we identify accounts that promoted antifa.com early based on dates of the Youtube account and website purchase?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Are these accounts bot like or human like?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What kind of influence were they able to achieve?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The following Twitter analysis is retrieved with twitter tool Twint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All tweets containing antifa.com were obtained</a:t>
            </a:r>
          </a:p>
          <a:p>
            <a:pPr lvl="1"/>
            <a:r>
              <a:rPr lang="en-US">
                <a:cs typeface="Calibri"/>
              </a:rPr>
              <a:t>Analysis is done with verified users and unverified Twitter accounts</a:t>
            </a:r>
          </a:p>
          <a:p>
            <a:pPr lvl="1"/>
            <a:r>
              <a:rPr lang="en-US">
                <a:cs typeface="Calibri"/>
              </a:rPr>
              <a:t>twint –s antifa.com --verified</a:t>
            </a:r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B4680-1507-438C-B971-D15B3D8E5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0F443-FE32-4303-97DB-A0DB9E5A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2073889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54966" cy="2310586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Earliest verified </a:t>
            </a:r>
            <a:r>
              <a:rPr lang="en-US" dirty="0">
                <a:cs typeface="Calibri Light"/>
              </a:rPr>
              <a:t>tweet containing antifa.com </a:t>
            </a:r>
            <a:br>
              <a:rPr lang="en-US" dirty="0">
                <a:cs typeface="Calibri Light"/>
              </a:rPr>
            </a:br>
            <a:r>
              <a:rPr lang="en-US">
                <a:cs typeface="Calibri Light"/>
              </a:rPr>
              <a:t>(now </a:t>
            </a:r>
            <a:r>
              <a:rPr lang="en-US" dirty="0">
                <a:cs typeface="Calibri Light"/>
              </a:rPr>
              <a:t>removed)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Sep 03, 2017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Louise Mensch</a:t>
            </a:r>
          </a:p>
          <a:p>
            <a:r>
              <a:rPr lang="en-US">
                <a:cs typeface="Calibri"/>
              </a:rPr>
              <a:t>British conservative tweeted that Russians have bought the domain</a:t>
            </a:r>
            <a:endParaRPr lang="en-US" dirty="0">
              <a:cs typeface="Calibri"/>
            </a:endParaRP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37CA4F0-0519-4754-896A-9C210BCF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34" r="194" b="163"/>
          <a:stretch/>
        </p:blipFill>
        <p:spPr>
          <a:xfrm>
            <a:off x="5603631" y="365125"/>
            <a:ext cx="5029209" cy="6027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7960B-BED1-429D-A3BE-EA3E76A1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FA1B0-49C3-4EB6-816C-0E9321AD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1E26EC-F390-489D-B011-2B756E49FDC3}"/>
              </a:ext>
            </a:extLst>
          </p:cNvPr>
          <p:cNvSpPr txBox="1"/>
          <p:nvPr/>
        </p:nvSpPr>
        <p:spPr>
          <a:xfrm>
            <a:off x="1017142" y="5674760"/>
            <a:ext cx="327403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URI-M</a:t>
            </a:r>
            <a:endParaRPr lang="en-US"/>
          </a:p>
          <a:p>
            <a:r>
              <a:rPr lang="en-US" sz="1000" dirty="0"/>
              <a:t>http://web.archive.org/web/20170903231623if_/https://twitter.com/louisemensch/status/903783537006059524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4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2E65316E-DA5B-4365-B8DF-37273ED73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25" t="9091" r="159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1BAC5-D2D5-45A9-95FD-8B04EDFA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Antifascist Movement (Antifa)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E018-F071-43D8-B53E-A9BD1F06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Idealogical movement against </a:t>
            </a:r>
            <a:r>
              <a:rPr lang="en-US" sz="2000"/>
              <a:t>fascist</a:t>
            </a:r>
            <a:r>
              <a:rPr lang="en-US" sz="2000" dirty="0"/>
              <a:t> government, capitalism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DDF07-82A4-4153-9190-B76272F44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9A103-0F2C-4F85-8959-6906DB24C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962F55-1DE3-44E9-9710-A5987E641363}"/>
              </a:ext>
            </a:extLst>
          </p:cNvPr>
          <p:cNvSpPr txBox="1"/>
          <p:nvPr/>
        </p:nvSpPr>
        <p:spPr>
          <a:xfrm>
            <a:off x="8612553" y="93785"/>
            <a:ext cx="368104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https://www.theweek.in/news/world/2020/06/02/what-is-antifa-the-left-group-trump-terrorists-history-anti-fascist-mussolini.html</a:t>
            </a:r>
          </a:p>
        </p:txBody>
      </p:sp>
    </p:spTree>
    <p:extLst>
      <p:ext uri="{BB962C8B-B14F-4D97-AF65-F5344CB8AC3E}">
        <p14:creationId xmlns:p14="http://schemas.microsoft.com/office/powerpoint/2010/main" val="3921354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3699-A77C-42F3-81A5-71A29B51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75356" cy="2310586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Earliest verified tweet referring antifa.com to the movement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July 22,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CEAB0-5BC3-4F5E-8BFA-797C3EFF8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24381"/>
            <a:ext cx="3397092" cy="31525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Larry Sanger </a:t>
            </a:r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Co-founder of Wikipedia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782AB94-EC5A-460B-AD58-E2C00770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80" y="274368"/>
            <a:ext cx="5661102" cy="62753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40717-7484-47D6-8D1E-71BB4630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F6869-1423-4CE5-A274-264A706C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F3AE1-9383-4A85-B254-E6E6E88AC224}"/>
              </a:ext>
            </a:extLst>
          </p:cNvPr>
          <p:cNvSpPr txBox="1"/>
          <p:nvPr/>
        </p:nvSpPr>
        <p:spPr>
          <a:xfrm>
            <a:off x="1008580" y="5897366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C098FF-836B-4C08-8DCA-637F9D168A54}"/>
              </a:ext>
            </a:extLst>
          </p:cNvPr>
          <p:cNvSpPr txBox="1"/>
          <p:nvPr/>
        </p:nvSpPr>
        <p:spPr>
          <a:xfrm>
            <a:off x="1008580" y="5126805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URI-M:</a:t>
            </a:r>
            <a:endParaRPr lang="en-US" sz="1000" dirty="0"/>
          </a:p>
          <a:p>
            <a:r>
              <a:rPr lang="en-US" sz="1000" dirty="0"/>
              <a:t>http://web.archive.org/web/20200722234254/https://twitter.com/lsanger/status/1285955088259915776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31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E03-4005-4178-A916-FB6047652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Ranking by number of tweets involving antifa.com </a:t>
            </a:r>
            <a:r>
              <a:rPr lang="en-US">
                <a:cs typeface="Calibri Light"/>
              </a:rPr>
              <a:t>two accounts worked to raise awareness and debunk the redirected domain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48C43-4B76-4E82-BB3F-B7B95A013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B1358-7FD1-4FE1-9100-A125D7E85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57E51A-CB4B-4AED-A832-F5D9C0DBE57A}"/>
              </a:ext>
            </a:extLst>
          </p:cNvPr>
          <p:cNvSpPr txBox="1"/>
          <p:nvPr/>
        </p:nvSpPr>
        <p:spPr>
          <a:xfrm>
            <a:off x="1158858" y="5482992"/>
            <a:ext cx="3427046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https://twitter.com/IdeaGov/status/1304168326130618368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FE861D-6FCC-4AE2-A2EE-BEC34E83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528" y="2038130"/>
            <a:ext cx="4706815" cy="3302919"/>
          </a:xfrm>
          <a:prstGeom prst="rect">
            <a:avLst/>
          </a:prstGeom>
        </p:spPr>
      </p:pic>
      <p:pic>
        <p:nvPicPr>
          <p:cNvPr id="8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71DB4DB-3C49-49F1-B83A-E5F71A9A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630" y="1367375"/>
            <a:ext cx="3368430" cy="4406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C1905D-1C6C-4097-A098-572B43E5C41C}"/>
              </a:ext>
            </a:extLst>
          </p:cNvPr>
          <p:cNvSpPr txBox="1"/>
          <p:nvPr/>
        </p:nvSpPr>
        <p:spPr>
          <a:xfrm>
            <a:off x="7352323" y="5857631"/>
            <a:ext cx="371035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https://twitter.com/debunker/status/1301303086741217281</a:t>
            </a:r>
          </a:p>
        </p:txBody>
      </p:sp>
    </p:spTree>
    <p:extLst>
      <p:ext uri="{BB962C8B-B14F-4D97-AF65-F5344CB8AC3E}">
        <p14:creationId xmlns:p14="http://schemas.microsoft.com/office/powerpoint/2010/main" val="146941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E785-D5EB-49D7-B6C0-1DDC902C6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verified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</a:p>
        </p:txBody>
      </p:sp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8E48E28-ADE6-4696-9C29-4B853090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36" y="333103"/>
            <a:ext cx="7603273" cy="5002333"/>
          </a:xfrm>
          <a:prstGeom prst="rect">
            <a:avLst/>
          </a:prstGeom>
        </p:spPr>
      </p:pic>
      <p:pic>
        <p:nvPicPr>
          <p:cNvPr id="242" name="Picture 242" descr="A picture containing text&#10;&#10;Description automatically generated">
            <a:extLst>
              <a:ext uri="{FF2B5EF4-FFF2-40B4-BE49-F238E27FC236}">
                <a16:creationId xmlns:a16="http://schemas.microsoft.com/office/drawing/2014/main" id="{AFDDAEF2-97E8-4E17-BC3F-53E901506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736" y="1572322"/>
            <a:ext cx="1952625" cy="609600"/>
          </a:xfrm>
          <a:prstGeom prst="rect">
            <a:avLst/>
          </a:prstGeom>
        </p:spPr>
      </p:pic>
      <p:pic>
        <p:nvPicPr>
          <p:cNvPr id="267" name="Picture 267" descr="A picture containing text&#10;&#10;Description automatically generated">
            <a:extLst>
              <a:ext uri="{FF2B5EF4-FFF2-40B4-BE49-F238E27FC236}">
                <a16:creationId xmlns:a16="http://schemas.microsoft.com/office/drawing/2014/main" id="{6EA24200-C695-49A1-AEC1-D6883A996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295" y="3226187"/>
            <a:ext cx="1847850" cy="628650"/>
          </a:xfrm>
          <a:prstGeom prst="rect">
            <a:avLst/>
          </a:prstGeom>
        </p:spPr>
      </p:pic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1D87BD6D-427D-4EF7-A20E-B45AD112A540}"/>
              </a:ext>
            </a:extLst>
          </p:cNvPr>
          <p:cNvCxnSpPr/>
          <p:nvPr/>
        </p:nvCxnSpPr>
        <p:spPr>
          <a:xfrm>
            <a:off x="4932556" y="2209800"/>
            <a:ext cx="1025913" cy="19087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961B8D6-58B0-43DB-8A4A-52F97BA436D5}"/>
              </a:ext>
            </a:extLst>
          </p:cNvPr>
          <p:cNvCxnSpPr>
            <a:cxnSpLocks/>
          </p:cNvCxnSpPr>
          <p:nvPr/>
        </p:nvCxnSpPr>
        <p:spPr>
          <a:xfrm>
            <a:off x="7422995" y="3659458"/>
            <a:ext cx="431182" cy="589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15" name="Diagram 14">
            <a:extLst>
              <a:ext uri="{FF2B5EF4-FFF2-40B4-BE49-F238E27FC236}">
                <a16:creationId xmlns:a16="http://schemas.microsoft.com/office/drawing/2014/main" id="{772070B5-7566-4EFF-B123-480C4ED05CE9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829D0300-E887-4CED-AEA0-791C73161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49F134B-14E0-4EEC-BF53-D0C35C72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67" name="TextBox 566">
            <a:extLst>
              <a:ext uri="{FF2B5EF4-FFF2-40B4-BE49-F238E27FC236}">
                <a16:creationId xmlns:a16="http://schemas.microsoft.com/office/drawing/2014/main" id="{DB590BAB-A525-483B-9526-9A8D51780B8F}"/>
              </a:ext>
            </a:extLst>
          </p:cNvPr>
          <p:cNvSpPr txBox="1"/>
          <p:nvPr/>
        </p:nvSpPr>
        <p:spPr>
          <a:xfrm>
            <a:off x="600998" y="3584785"/>
            <a:ext cx="329254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Larry Sanger:</a:t>
            </a:r>
            <a:endParaRPr lang="en-US" sz="1000" dirty="0"/>
          </a:p>
          <a:p>
            <a:r>
              <a:rPr lang="en-US" sz="1000" dirty="0"/>
              <a:t>https://twitter.com/lsanger/status/1285955088259915776</a:t>
            </a:r>
            <a:endParaRPr lang="en-US" dirty="0"/>
          </a:p>
        </p:txBody>
      </p:sp>
      <p:sp>
        <p:nvSpPr>
          <p:cNvPr id="568" name="TextBox 567">
            <a:extLst>
              <a:ext uri="{FF2B5EF4-FFF2-40B4-BE49-F238E27FC236}">
                <a16:creationId xmlns:a16="http://schemas.microsoft.com/office/drawing/2014/main" id="{5BD16D1C-1743-4164-8D59-41040B0DD3F8}"/>
              </a:ext>
            </a:extLst>
          </p:cNvPr>
          <p:cNvSpPr txBox="1"/>
          <p:nvPr/>
        </p:nvSpPr>
        <p:spPr>
          <a:xfrm>
            <a:off x="497958" y="4201632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 Charlie Kirk: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1A659-7682-4054-9DDC-20CD5112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Unverified Twitter accounts top ten tweeters, </a:t>
            </a:r>
            <a:r>
              <a:rPr lang="en-US" dirty="0">
                <a:cs typeface="Calibri Light"/>
              </a:rPr>
              <a:t>2 registered as bots from Botometer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DBE55D1-2DF6-4DEB-A7EC-204E58D58E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049089"/>
              </p:ext>
            </p:extLst>
          </p:nvPr>
        </p:nvGraphicFramePr>
        <p:xfrm>
          <a:off x="234176" y="2141576"/>
          <a:ext cx="4815393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340">
                  <a:extLst>
                    <a:ext uri="{9D8B030D-6E8A-4147-A177-3AD203B41FA5}">
                      <a16:colId xmlns:a16="http://schemas.microsoft.com/office/drawing/2014/main" val="4285335294"/>
                    </a:ext>
                  </a:extLst>
                </a:gridCol>
                <a:gridCol w="1096536">
                  <a:extLst>
                    <a:ext uri="{9D8B030D-6E8A-4147-A177-3AD203B41FA5}">
                      <a16:colId xmlns:a16="http://schemas.microsoft.com/office/drawing/2014/main" val="2293102683"/>
                    </a:ext>
                  </a:extLst>
                </a:gridCol>
                <a:gridCol w="1358517">
                  <a:extLst>
                    <a:ext uri="{9D8B030D-6E8A-4147-A177-3AD203B41FA5}">
                      <a16:colId xmlns:a16="http://schemas.microsoft.com/office/drawing/2014/main" val="963301199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Botometer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75301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fredgsanford18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287320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towlecarolyn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6475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li58653910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584499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proud_vet1776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26567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joetrela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28168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terrilfricke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25885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thedaily1birdy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61802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repealbagfee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01635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sebastian_usa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624495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susanwh68243181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145198"/>
                  </a:ext>
                </a:extLst>
              </a:tr>
            </a:tbl>
          </a:graphicData>
        </a:graphic>
      </p:graphicFrame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E7E132-8A6A-459A-850B-FC64D874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62" y="2097114"/>
            <a:ext cx="6720466" cy="42342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A9B6C-DF68-4022-9448-A39AE862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E3566-493D-48E5-847D-D41804AE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105292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59B1778-1D31-4CD1-9D9D-42A0EE19C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4604" y="106478"/>
            <a:ext cx="7719083" cy="5308484"/>
          </a:xfr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F4FFC969-FD42-4939-A08C-CA4C48398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578857"/>
            <a:ext cx="3146503" cy="245927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cs typeface="Calibri Light"/>
              </a:rPr>
              <a:t>Twitter unverifed user </a:t>
            </a:r>
            <a:r>
              <a:rPr lang="en-US">
                <a:cs typeface="Calibri Light"/>
              </a:rPr>
              <a:t>tweets containing </a:t>
            </a:r>
            <a:r>
              <a:rPr lang="en-US" dirty="0">
                <a:cs typeface="Calibri Light"/>
              </a:rPr>
              <a:t>antifa.com </a:t>
            </a:r>
            <a:endParaRPr lang="en-US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B8144550-95CA-4DBD-B5E6-493F27E68F45}"/>
              </a:ext>
            </a:extLst>
          </p:cNvPr>
          <p:cNvSpPr txBox="1"/>
          <p:nvPr/>
        </p:nvSpPr>
        <p:spPr>
          <a:xfrm>
            <a:off x="5189034" y="2596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Tweets about Redirect</a:t>
            </a:r>
            <a:endParaRPr lang="en-US" dirty="0">
              <a:cs typeface="Calibri"/>
            </a:endParaRPr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6727D07-4839-49CE-A773-E4C7E2306A9F}"/>
              </a:ext>
            </a:extLst>
          </p:cNvPr>
          <p:cNvCxnSpPr/>
          <p:nvPr/>
        </p:nvCxnSpPr>
        <p:spPr>
          <a:xfrm>
            <a:off x="5948943" y="3198309"/>
            <a:ext cx="840058" cy="15463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B4F856EC-044D-4E62-8BB5-B1684C4BB6BE}"/>
              </a:ext>
            </a:extLst>
          </p:cNvPr>
          <p:cNvSpPr txBox="1"/>
          <p:nvPr/>
        </p:nvSpPr>
        <p:spPr>
          <a:xfrm>
            <a:off x="8348546" y="2215376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Influencers Tweet</a:t>
            </a:r>
            <a:endParaRPr lang="en-US" dirty="0">
              <a:cs typeface="Calibri"/>
            </a:endParaRPr>
          </a:p>
        </p:txBody>
      </p: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B4FC8DAF-D19E-4AE9-90D9-C0286B67E4F1}"/>
              </a:ext>
            </a:extLst>
          </p:cNvPr>
          <p:cNvCxnSpPr>
            <a:cxnSpLocks/>
          </p:cNvCxnSpPr>
          <p:nvPr/>
        </p:nvCxnSpPr>
        <p:spPr>
          <a:xfrm flipH="1">
            <a:off x="8331585" y="2873065"/>
            <a:ext cx="265773" cy="13046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0596C85-780C-4B40-8EF6-8464AC76EC4E}"/>
              </a:ext>
            </a:extLst>
          </p:cNvPr>
          <p:cNvCxnSpPr>
            <a:cxnSpLocks/>
          </p:cNvCxnSpPr>
          <p:nvPr/>
        </p:nvCxnSpPr>
        <p:spPr>
          <a:xfrm flipH="1">
            <a:off x="10487489" y="3439920"/>
            <a:ext cx="228601" cy="1053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A2E7A4B4-2871-4366-B9D5-60A8D016194D}"/>
              </a:ext>
            </a:extLst>
          </p:cNvPr>
          <p:cNvSpPr txBox="1"/>
          <p:nvPr/>
        </p:nvSpPr>
        <p:spPr>
          <a:xfrm>
            <a:off x="9761034" y="2782229"/>
            <a:ext cx="192544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Bot Accounts Tweeting</a:t>
            </a:r>
            <a:endParaRPr lang="en-US" dirty="0">
              <a:cs typeface="Calibri"/>
            </a:endParaRPr>
          </a:p>
        </p:txBody>
      </p:sp>
      <p:graphicFrame>
        <p:nvGraphicFramePr>
          <p:cNvPr id="536" name="Diagram 14">
            <a:extLst>
              <a:ext uri="{FF2B5EF4-FFF2-40B4-BE49-F238E27FC236}">
                <a16:creationId xmlns:a16="http://schemas.microsoft.com/office/drawing/2014/main" id="{B160160D-EFBC-4EEA-9625-CC0F0848F936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20254D29-229D-4608-809F-0989A6A6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43790F9D-FECC-4D3E-9F4F-0D3432637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241C3BA-AD11-4C8A-9480-9C6A2FFAD1E7}"/>
              </a:ext>
            </a:extLst>
          </p:cNvPr>
          <p:cNvSpPr txBox="1"/>
          <p:nvPr/>
        </p:nvSpPr>
        <p:spPr>
          <a:xfrm>
            <a:off x="765717" y="393452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Peaks match the google </a:t>
            </a:r>
            <a:r>
              <a:rPr lang="en-US">
                <a:cs typeface="Calibri"/>
              </a:rPr>
              <a:t>trends peaks*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1809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40-3E7F-4D8F-B47A-EB75670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Trends for antifa.com from July 1 to October 15, 2020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82CB53-FCD4-48FD-B283-EC73689C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58" y="1660949"/>
            <a:ext cx="10850137" cy="3528397"/>
          </a:xfrm>
        </p:spPr>
      </p:pic>
      <p:graphicFrame>
        <p:nvGraphicFramePr>
          <p:cNvPr id="384" name="Diagram 14">
            <a:extLst>
              <a:ext uri="{FF2B5EF4-FFF2-40B4-BE49-F238E27FC236}">
                <a16:creationId xmlns:a16="http://schemas.microsoft.com/office/drawing/2014/main" id="{C0B74CB1-E8D0-4D0C-A619-92461F07F65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67D0F04-F5E8-4E20-BEF5-39008EE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8EA9C10-4C07-480E-943F-11DCA03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1E4E5-EF96-49F3-958C-04FCC7A0E587}"/>
              </a:ext>
            </a:extLst>
          </p:cNvPr>
          <p:cNvSpPr txBox="1"/>
          <p:nvPr/>
        </p:nvSpPr>
        <p:spPr>
          <a:xfrm>
            <a:off x="1068512" y="4895636"/>
            <a:ext cx="542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https://trends.google.com/trends/explore?date=2020-07-01%202020-10-15&amp;geo=US&amp;q=antifa.com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0ADBA-FC13-44E2-ABF2-754FA10427C0}"/>
              </a:ext>
            </a:extLst>
          </p:cNvPr>
          <p:cNvSpPr txBox="1"/>
          <p:nvPr/>
        </p:nvSpPr>
        <p:spPr>
          <a:xfrm>
            <a:off x="3080243" y="2206516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Tweets about Redirect</a:t>
            </a:r>
            <a:endParaRPr lang="en-US" dirty="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D9EB56-A851-4908-B22B-3165D0AE2FC2}"/>
              </a:ext>
            </a:extLst>
          </p:cNvPr>
          <p:cNvSpPr txBox="1"/>
          <p:nvPr/>
        </p:nvSpPr>
        <p:spPr>
          <a:xfrm>
            <a:off x="5654965" y="1781213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Influencers Tweet</a:t>
            </a:r>
            <a:endParaRPr lang="en-US" dirty="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D61E3E-FD86-4762-BC95-1EFAB6FD1C74}"/>
              </a:ext>
            </a:extLst>
          </p:cNvPr>
          <p:cNvSpPr txBox="1"/>
          <p:nvPr/>
        </p:nvSpPr>
        <p:spPr>
          <a:xfrm>
            <a:off x="8290197" y="2853113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Bot Accounts Tweeting</a:t>
            </a:r>
            <a:endParaRPr lang="en-US" dirty="0">
              <a:cs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E363D9-157B-434F-885A-D461FA6F629E}"/>
              </a:ext>
            </a:extLst>
          </p:cNvPr>
          <p:cNvCxnSpPr/>
          <p:nvPr/>
        </p:nvCxnSpPr>
        <p:spPr>
          <a:xfrm>
            <a:off x="3698385" y="2870471"/>
            <a:ext cx="591965" cy="15197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08C485-5880-4982-BC2C-3F25397D7630}"/>
              </a:ext>
            </a:extLst>
          </p:cNvPr>
          <p:cNvCxnSpPr>
            <a:cxnSpLocks/>
          </p:cNvCxnSpPr>
          <p:nvPr/>
        </p:nvCxnSpPr>
        <p:spPr>
          <a:xfrm>
            <a:off x="6063266" y="2483205"/>
            <a:ext cx="150668" cy="11717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3E75B80-35BE-458D-991E-76C4BE463B1C}"/>
              </a:ext>
            </a:extLst>
          </p:cNvPr>
          <p:cNvCxnSpPr>
            <a:cxnSpLocks/>
          </p:cNvCxnSpPr>
          <p:nvPr/>
        </p:nvCxnSpPr>
        <p:spPr>
          <a:xfrm>
            <a:off x="8997159" y="3528524"/>
            <a:ext cx="852376" cy="779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7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2E48-5506-4100-ADA6-2F0C8CA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Final Thoughts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167A-D53C-4851-97A8-F50FEA4BD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+mn-lt"/>
                <a:cs typeface="+mn-lt"/>
              </a:rPr>
              <a:t>Was Joe Bidens campaign a victim of potential domain attack/squatting?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Evidence shows potential Russian involvement from purchase of the domain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No evidence of support from the political left</a:t>
            </a:r>
            <a:endParaRPr lang="en-US"/>
          </a:p>
          <a:p>
            <a:pPr lvl="1"/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Can we identify events showing potential sources of the attack?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A lot of effort from the political right on the domain</a:t>
            </a:r>
          </a:p>
          <a:p>
            <a:pPr lvl="1"/>
            <a:r>
              <a:rPr lang="en-US">
                <a:ea typeface="+mn-lt"/>
                <a:cs typeface="+mn-lt"/>
              </a:rPr>
              <a:t>Identified accounts that are potential bots contributing to the spread antifa.com</a:t>
            </a:r>
            <a:endParaRPr lang="en-US" dirty="0">
              <a:ea typeface="+mn-lt"/>
              <a:cs typeface="+mn-lt"/>
            </a:endParaRP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Just because a domain points to a website does not mean affiliation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43E4B-404A-4FC2-87F9-08DAC3B0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D158F-4D0C-4AE9-9C64-267F821D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806437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C8D67-F76F-4EEA-A668-7724B4B9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Political parties and their perspective to Antifa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B971E-AF58-49C9-BDFE-59AB3EE9A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Leaders in the major political parties have denounced the group</a:t>
            </a:r>
          </a:p>
          <a:p>
            <a:r>
              <a:rPr lang="en-US" dirty="0">
                <a:cs typeface="Calibri"/>
              </a:rPr>
              <a:t>2017, Nancy Pelosi as house minority leader for Democratic party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https://web.archive.org/web/20170829224007/http://www.democraticleader.gov/newsroom/82917/</a:t>
            </a:r>
            <a:endParaRPr lang="en-US" sz="1200" i="1">
              <a:cs typeface="Calibri"/>
            </a:endParaRPr>
          </a:p>
          <a:p>
            <a:r>
              <a:rPr lang="en-US" dirty="0">
                <a:cs typeface="Calibri"/>
              </a:rPr>
              <a:t>Various Republican senators have attempted to classify Antifa as a terrorist organization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https://web.archive.org/web/20201109182524/https://www.washingtonpost.com/politics/2019/07/20/senators-want-antifa-activists-be-labeled-domestic-terrorists-heres-what-that-means/</a:t>
            </a:r>
            <a:endParaRPr lang="en-US" sz="1200" i="1">
              <a:cs typeface="Calibri"/>
            </a:endParaRPr>
          </a:p>
          <a:p>
            <a:r>
              <a:rPr lang="en-US" dirty="0">
                <a:cs typeface="Calibri"/>
              </a:rPr>
              <a:t>2020 Democratic party presidential elect Joe Biden also condemned Antifa violent actions:</a:t>
            </a:r>
          </a:p>
          <a:p>
            <a:pPr lvl="1"/>
            <a:r>
              <a:rPr lang="en-US" sz="1200" i="1" dirty="0">
                <a:ea typeface="+mn-lt"/>
                <a:cs typeface="+mn-lt"/>
              </a:rPr>
              <a:t>https://web.archive.org/web/20200912100728if_/https://www.washingtonpost.com/outlook/five-myths/five-myths-about-antifa/2020/09/11/527071ac-f37b-11ea-bc45-e5d48ab44b9f_story.html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540A7-9E83-4189-B52A-24D70136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04DAE8-CF16-4D81-8CDD-5D70424A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</p:spTree>
    <p:extLst>
      <p:ext uri="{BB962C8B-B14F-4D97-AF65-F5344CB8AC3E}">
        <p14:creationId xmlns:p14="http://schemas.microsoft.com/office/powerpoint/2010/main" val="404489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2505-229E-4001-BA9D-0266E0C5A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Antifa.com domain and Biden campaign website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2B0E-7A84-4454-BEC4-AD2A6CBBB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729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Today if you go to antifa.com</a:t>
            </a:r>
          </a:p>
          <a:p>
            <a:pPr lvl="1"/>
            <a:r>
              <a:rPr lang="en-US">
                <a:cs typeface="Calibri"/>
              </a:rPr>
              <a:t>Domain redirects the user To joebiden.com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graphicFrame>
        <p:nvGraphicFramePr>
          <p:cNvPr id="119" name="Diagram 14">
            <a:extLst>
              <a:ext uri="{FF2B5EF4-FFF2-40B4-BE49-F238E27FC236}">
                <a16:creationId xmlns:a16="http://schemas.microsoft.com/office/drawing/2014/main" id="{896C0685-CDE3-499D-9670-F2C9E547F928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60" name="Oval 659">
            <a:extLst>
              <a:ext uri="{FF2B5EF4-FFF2-40B4-BE49-F238E27FC236}">
                <a16:creationId xmlns:a16="http://schemas.microsoft.com/office/drawing/2014/main" id="{665972EF-6BAD-48B7-B81B-C9D63B4FAD63}"/>
              </a:ext>
            </a:extLst>
          </p:cNvPr>
          <p:cNvSpPr/>
          <p:nvPr/>
        </p:nvSpPr>
        <p:spPr>
          <a:xfrm>
            <a:off x="9526953" y="5599721"/>
            <a:ext cx="605692" cy="5763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FA56E13F-B702-4C97-AB43-8AD90D0C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D334611A-3C0D-448B-B630-7E05F62DB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pic>
        <p:nvPicPr>
          <p:cNvPr id="126" name="Picture 1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BE0AD1-335C-46DA-949C-327E362F0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215" y="2004081"/>
            <a:ext cx="5592810" cy="30724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29F2D5-369B-43EA-B7FA-1C768F25A09C}"/>
              </a:ext>
            </a:extLst>
          </p:cNvPr>
          <p:cNvSpPr txBox="1"/>
          <p:nvPr/>
        </p:nvSpPr>
        <p:spPr>
          <a:xfrm>
            <a:off x="1056167" y="3076353"/>
            <a:ext cx="606587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Lucida Sans Typewriter"/>
              </a:rPr>
              <a:t>$ curl -i antifa.com</a:t>
            </a:r>
          </a:p>
          <a:p>
            <a:r>
              <a:rPr lang="en-US" sz="1200">
                <a:latin typeface="Lucida Sans Typewriter"/>
              </a:rPr>
              <a:t>HTTP/1.1 302 Found</a:t>
            </a:r>
          </a:p>
          <a:p>
            <a:r>
              <a:rPr lang="en-US" sz="1200">
                <a:latin typeface="Lucida Sans Typewriter"/>
              </a:rPr>
              <a:t>Server: nginx</a:t>
            </a:r>
          </a:p>
          <a:p>
            <a:r>
              <a:rPr lang="en-US" sz="1200">
                <a:latin typeface="Lucida Sans Typewriter"/>
              </a:rPr>
              <a:t>Date: Tue, 24 Nov 2020 21:06:13 GMT</a:t>
            </a:r>
          </a:p>
          <a:p>
            <a:r>
              <a:rPr lang="en-US" sz="1200">
                <a:latin typeface="Lucida Sans Typewriter"/>
              </a:rPr>
              <a:t>Content-Type: text/html; charset=utf-8</a:t>
            </a:r>
          </a:p>
          <a:p>
            <a:r>
              <a:rPr lang="en-US" sz="1200">
                <a:latin typeface="Lucida Sans Typewriter"/>
              </a:rPr>
              <a:t>Content-Length: 44</a:t>
            </a:r>
          </a:p>
          <a:p>
            <a:r>
              <a:rPr lang="en-US" sz="1200">
                <a:latin typeface="Lucida Sans Typewriter"/>
              </a:rPr>
              <a:t>Connection: keep-alive</a:t>
            </a:r>
          </a:p>
          <a:p>
            <a:r>
              <a:rPr lang="en-US" sz="1200">
                <a:latin typeface="Lucida Sans Typewriter"/>
              </a:rPr>
              <a:t>Location: https://joebiden.com/</a:t>
            </a:r>
          </a:p>
          <a:p>
            <a:r>
              <a:rPr lang="en-US" sz="1200">
                <a:latin typeface="Lucida Sans Typewriter"/>
              </a:rPr>
              <a:t>X-Served-By: Namecheap URL Forward</a:t>
            </a:r>
          </a:p>
          <a:p>
            <a:endParaRPr lang="en-US" sz="1200">
              <a:latin typeface="Lucida Sans Typewriter"/>
            </a:endParaRPr>
          </a:p>
          <a:p>
            <a:r>
              <a:rPr lang="en-US" sz="1200">
                <a:latin typeface="Lucida Sans Typewriter"/>
              </a:rPr>
              <a:t>&lt;a href='https://joebiden.com/'&gt;Found&lt;/a&gt;.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C4E8FF-BB1E-45FC-8194-3FCF823EEFF6}"/>
              </a:ext>
            </a:extLst>
          </p:cNvPr>
          <p:cNvSpPr/>
          <p:nvPr/>
        </p:nvSpPr>
        <p:spPr>
          <a:xfrm>
            <a:off x="1013637" y="3317356"/>
            <a:ext cx="1860696" cy="1594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3" name="Diagram 14">
            <a:extLst>
              <a:ext uri="{FF2B5EF4-FFF2-40B4-BE49-F238E27FC236}">
                <a16:creationId xmlns:a16="http://schemas.microsoft.com/office/drawing/2014/main" id="{D450E344-DDF2-42CD-B899-9A7065D296E2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916288-B532-4624-B6B6-22C3D51E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Public reactions to Antifa and Biden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B18B2D4-4214-4C22-B5C5-6468191032AD}"/>
              </a:ext>
            </a:extLst>
          </p:cNvPr>
          <p:cNvGrpSpPr/>
          <p:nvPr/>
        </p:nvGrpSpPr>
        <p:grpSpPr>
          <a:xfrm>
            <a:off x="152401" y="1512520"/>
            <a:ext cx="5566506" cy="2462161"/>
            <a:chOff x="152401" y="1512520"/>
            <a:chExt cx="5566506" cy="246216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37EA793-962F-43B0-98F7-6B0BBC8CB4A2}"/>
                </a:ext>
              </a:extLst>
            </p:cNvPr>
            <p:cNvGrpSpPr/>
            <p:nvPr/>
          </p:nvGrpSpPr>
          <p:grpSpPr>
            <a:xfrm>
              <a:off x="152401" y="1598246"/>
              <a:ext cx="5566506" cy="2376435"/>
              <a:chOff x="152401" y="1598246"/>
              <a:chExt cx="5566506" cy="2376435"/>
            </a:xfrm>
          </p:grpSpPr>
          <p:pic>
            <p:nvPicPr>
              <p:cNvPr id="30" name="Picture 30" descr="A person looking at the camera&#10;&#10;Description automatically generated">
                <a:extLst>
                  <a:ext uri="{FF2B5EF4-FFF2-40B4-BE49-F238E27FC236}">
                    <a16:creationId xmlns:a16="http://schemas.microsoft.com/office/drawing/2014/main" id="{FDCB1CA5-A027-47F4-A856-3CAC8ED046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005" y="1599708"/>
                <a:ext cx="2743200" cy="188649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36FA8B0-FB90-4D08-8213-83ED74030EA4}"/>
                  </a:ext>
                </a:extLst>
              </p:cNvPr>
              <p:cNvSpPr txBox="1"/>
              <p:nvPr/>
            </p:nvSpPr>
            <p:spPr>
              <a:xfrm>
                <a:off x="152401" y="3513016"/>
                <a:ext cx="292881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800" dirty="0"/>
                  <a:t>https</a:t>
                </a:r>
                <a:r>
                  <a:rPr lang="en-US" sz="800" dirty="0">
                    <a:ea typeface="+mn-lt"/>
                    <a:cs typeface="+mn-lt"/>
                  </a:rPr>
                  <a:t>://www.dailymail.co.uk/news/article-8181867/Fake-conman-dad-questionable-resume-Truth-Chanel-Rion-Trumps-favorite-reporter.html</a:t>
                </a:r>
                <a:endParaRPr lang="en-US" sz="800" dirty="0">
                  <a:cs typeface="Calibri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B33BCC1-B06D-4CC5-ABBC-535F1BDE6672}"/>
                  </a:ext>
                </a:extLst>
              </p:cNvPr>
              <p:cNvSpPr txBox="1"/>
              <p:nvPr/>
            </p:nvSpPr>
            <p:spPr>
              <a:xfrm>
                <a:off x="2975707" y="1598246"/>
                <a:ext cx="2743200" cy="16312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/>
                  <a:t>Chanel Rion reporter with far-right network One America News </a:t>
                </a:r>
                <a:r>
                  <a:rPr lang="en-US" sz="2000"/>
                  <a:t>asked Trump about Antifa pointing to Biden</a:t>
                </a:r>
                <a:r>
                  <a:rPr lang="en-US" sz="2000" dirty="0">
                    <a:cs typeface="Calibri"/>
                  </a:rPr>
                  <a:t> </a:t>
                </a:r>
                <a:endParaRPr lang="en-US" sz="2000" dirty="0"/>
              </a:p>
            </p:txBody>
          </p: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56BFAE3-44C1-4F1B-A4F9-B4A1FE8D5E22}"/>
                </a:ext>
              </a:extLst>
            </p:cNvPr>
            <p:cNvSpPr/>
            <p:nvPr/>
          </p:nvSpPr>
          <p:spPr>
            <a:xfrm>
              <a:off x="154597" y="1512520"/>
              <a:ext cx="5402383" cy="2461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8" name="Picture 10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2598AA-B37F-457F-9918-EB59E982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3631" y="1508233"/>
            <a:ext cx="3641969" cy="1916996"/>
          </a:xfrm>
          <a:prstGeom prst="rect">
            <a:avLst/>
          </a:prstGeom>
        </p:spPr>
      </p:pic>
      <p:pic>
        <p:nvPicPr>
          <p:cNvPr id="53" name="Picture 5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CE742-FDAB-48CF-A08E-06471AED8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6871" y="1467181"/>
            <a:ext cx="2743200" cy="3146079"/>
          </a:xfrm>
          <a:prstGeom prst="rect">
            <a:avLst/>
          </a:prstGeom>
        </p:spPr>
      </p:pic>
      <p:sp>
        <p:nvSpPr>
          <p:cNvPr id="455" name="Oval 454">
            <a:extLst>
              <a:ext uri="{FF2B5EF4-FFF2-40B4-BE49-F238E27FC236}">
                <a16:creationId xmlns:a16="http://schemas.microsoft.com/office/drawing/2014/main" id="{ED8739D8-C065-4733-8A0A-F2330B1E575E}"/>
              </a:ext>
            </a:extLst>
          </p:cNvPr>
          <p:cNvSpPr/>
          <p:nvPr/>
        </p:nvSpPr>
        <p:spPr>
          <a:xfrm>
            <a:off x="6996723" y="5121029"/>
            <a:ext cx="1777999" cy="162169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5B64166F-81B3-4D63-880C-F1680A40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B7ECD572-EEE9-466B-8FA3-BE37A37B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905" name="TextBox 904">
            <a:extLst>
              <a:ext uri="{FF2B5EF4-FFF2-40B4-BE49-F238E27FC236}">
                <a16:creationId xmlns:a16="http://schemas.microsoft.com/office/drawing/2014/main" id="{7213CACE-40D1-429E-81C9-AA70BC23AB3B}"/>
              </a:ext>
            </a:extLst>
          </p:cNvPr>
          <p:cNvSpPr txBox="1"/>
          <p:nvPr/>
        </p:nvSpPr>
        <p:spPr>
          <a:xfrm>
            <a:off x="5521842" y="3413051"/>
            <a:ext cx="368240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https://twitter.com/charliekirk11/status/1300596885774712832</a:t>
            </a:r>
            <a:endParaRPr lang="en-US" dirty="0"/>
          </a:p>
        </p:txBody>
      </p:sp>
      <p:sp>
        <p:nvSpPr>
          <p:cNvPr id="906" name="TextBox 905">
            <a:extLst>
              <a:ext uri="{FF2B5EF4-FFF2-40B4-BE49-F238E27FC236}">
                <a16:creationId xmlns:a16="http://schemas.microsoft.com/office/drawing/2014/main" id="{EE325FD4-C3EC-4CF9-9CCF-5C186645D095}"/>
              </a:ext>
            </a:extLst>
          </p:cNvPr>
          <p:cNvSpPr txBox="1"/>
          <p:nvPr/>
        </p:nvSpPr>
        <p:spPr>
          <a:xfrm>
            <a:off x="8738191" y="4609214"/>
            <a:ext cx="43558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cs typeface="Calibri"/>
              </a:rPr>
              <a:t>URI-R:</a:t>
            </a:r>
            <a:endParaRPr lang="en-US" sz="1000" dirty="0"/>
          </a:p>
          <a:p>
            <a:r>
              <a:rPr lang="en-US" sz="1000" dirty="0"/>
              <a:t>https://twitter.com/JunkScience/status/1293636430800064514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73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2540-3E7F-4D8F-B47A-EB7567028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Google Trends for antifa.com from July 1 to October 15, 2020</a:t>
            </a:r>
            <a:endParaRPr lang="en-US" dirty="0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D82CB53-FCD4-48FD-B283-EC73689CD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58" y="1660949"/>
            <a:ext cx="10850137" cy="3528397"/>
          </a:xfrm>
        </p:spPr>
      </p:pic>
      <p:graphicFrame>
        <p:nvGraphicFramePr>
          <p:cNvPr id="384" name="Diagram 14">
            <a:extLst>
              <a:ext uri="{FF2B5EF4-FFF2-40B4-BE49-F238E27FC236}">
                <a16:creationId xmlns:a16="http://schemas.microsoft.com/office/drawing/2014/main" id="{C0B74CB1-E8D0-4D0C-A619-92461F07F651}"/>
              </a:ext>
            </a:extLst>
          </p:cNvPr>
          <p:cNvGraphicFramePr>
            <a:graphicFrameLocks/>
          </p:cNvGraphicFramePr>
          <p:nvPr/>
        </p:nvGraphicFramePr>
        <p:xfrm>
          <a:off x="763859" y="5384722"/>
          <a:ext cx="10515600" cy="1294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7" name="Slide Number Placeholder 56">
            <a:extLst>
              <a:ext uri="{FF2B5EF4-FFF2-40B4-BE49-F238E27FC236}">
                <a16:creationId xmlns:a16="http://schemas.microsoft.com/office/drawing/2014/main" id="{A67D0F04-F5E8-4E20-BEF5-39008EE20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C8EA9C10-4C07-480E-943F-11DCA03B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A1E4E5-EF96-49F3-958C-04FCC7A0E587}"/>
              </a:ext>
            </a:extLst>
          </p:cNvPr>
          <p:cNvSpPr txBox="1"/>
          <p:nvPr/>
        </p:nvSpPr>
        <p:spPr>
          <a:xfrm>
            <a:off x="1068512" y="4895636"/>
            <a:ext cx="542304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https://trends.google.com/trends/explore?date=2020-07-01%202020-10-15&amp;geo=US&amp;q=antifa.com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AA71BF-1C70-4BE9-A382-DA6C73293AFB}"/>
              </a:ext>
            </a:extLst>
          </p:cNvPr>
          <p:cNvSpPr txBox="1"/>
          <p:nvPr/>
        </p:nvSpPr>
        <p:spPr>
          <a:xfrm>
            <a:off x="3080243" y="2206516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Tweets about Redirect</a:t>
            </a:r>
            <a:endParaRPr lang="en-US" dirty="0"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B41E5E-2BD4-49A1-8340-3DE79FE908C4}"/>
              </a:ext>
            </a:extLst>
          </p:cNvPr>
          <p:cNvSpPr txBox="1"/>
          <p:nvPr/>
        </p:nvSpPr>
        <p:spPr>
          <a:xfrm>
            <a:off x="5522058" y="1816655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Influencers Tweet</a:t>
            </a:r>
            <a:endParaRPr lang="en-US" dirty="0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BBFA95-1818-49D0-9B6C-DAF9D733DECC}"/>
              </a:ext>
            </a:extLst>
          </p:cNvPr>
          <p:cNvSpPr txBox="1"/>
          <p:nvPr/>
        </p:nvSpPr>
        <p:spPr>
          <a:xfrm>
            <a:off x="8290197" y="2853113"/>
            <a:ext cx="192544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Bot Accounts Tweeting</a:t>
            </a:r>
            <a:endParaRPr lang="en-US" dirty="0">
              <a:cs typeface="Calibr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F938AC-83C0-41C3-9C38-C95932E03F2E}"/>
              </a:ext>
            </a:extLst>
          </p:cNvPr>
          <p:cNvCxnSpPr/>
          <p:nvPr/>
        </p:nvCxnSpPr>
        <p:spPr>
          <a:xfrm>
            <a:off x="3636362" y="2905914"/>
            <a:ext cx="662849" cy="150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95D0EBE-58C6-46FD-84A5-9AFA6A58BBA3}"/>
              </a:ext>
            </a:extLst>
          </p:cNvPr>
          <p:cNvCxnSpPr>
            <a:cxnSpLocks/>
          </p:cNvCxnSpPr>
          <p:nvPr/>
        </p:nvCxnSpPr>
        <p:spPr>
          <a:xfrm>
            <a:off x="5877196" y="2465485"/>
            <a:ext cx="265854" cy="1792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2330FD-C0E1-40CB-AEA6-02ECE870DB83}"/>
              </a:ext>
            </a:extLst>
          </p:cNvPr>
          <p:cNvCxnSpPr>
            <a:cxnSpLocks/>
          </p:cNvCxnSpPr>
          <p:nvPr/>
        </p:nvCxnSpPr>
        <p:spPr>
          <a:xfrm>
            <a:off x="9094625" y="3563966"/>
            <a:ext cx="728330" cy="8765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98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28D9-9070-48DD-9536-F77E49F1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64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Cyber/Domain squatting definition and examples i</a:t>
            </a:r>
            <a:r>
              <a:rPr lang="en-US">
                <a:cs typeface="Calibri Light"/>
              </a:rPr>
              <a:t>t all comes down to intent</a:t>
            </a:r>
            <a:endParaRPr lang="en-US" dirty="0">
              <a:cs typeface="Calibri Light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8639316-BE03-4E00-86CC-64EC1CC9F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1867659"/>
            <a:ext cx="5270809" cy="3568733"/>
          </a:xfrm>
          <a:prstGeom prst="rect">
            <a:avLst/>
          </a:prstGeom>
        </p:spPr>
      </p:pic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986AF-0769-42E8-BD28-4023F8AA6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" b="20499"/>
          <a:stretch/>
        </p:blipFill>
        <p:spPr>
          <a:xfrm>
            <a:off x="5653668" y="1188355"/>
            <a:ext cx="6346462" cy="56177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E5DB6-3F6E-43EA-A6CF-1DD64BB4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248AA-0E0F-406B-B7A3-4385D8DA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3DE24-B361-4CEE-AE40-A643889E384F}"/>
              </a:ext>
            </a:extLst>
          </p:cNvPr>
          <p:cNvSpPr txBox="1"/>
          <p:nvPr/>
        </p:nvSpPr>
        <p:spPr>
          <a:xfrm>
            <a:off x="1694122" y="5849679"/>
            <a:ext cx="422289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cs typeface="Calibri"/>
              </a:rPr>
              <a:t>Web.archive.org/web/20000815232140/http://juliaroberts.com</a:t>
            </a:r>
          </a:p>
        </p:txBody>
      </p:sp>
    </p:spTree>
    <p:extLst>
      <p:ext uri="{BB962C8B-B14F-4D97-AF65-F5344CB8AC3E}">
        <p14:creationId xmlns:p14="http://schemas.microsoft.com/office/powerpoint/2010/main" val="2404166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566E-947A-418F-87B9-E7F953CA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Political domain attacks from typos and/or </a:t>
            </a:r>
            <a:r>
              <a:rPr lang="en-US">
                <a:cs typeface="Calibri Light"/>
              </a:rPr>
              <a:t>false flag attacks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0D4EC-6647-4385-9FF2-19EBAAF1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Peter Foytik - Domain Squatting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C2F30-B03F-4B7F-8129-FEA07C6B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6920C3-A711-49F3-913E-820E6589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28" y="2067702"/>
            <a:ext cx="4499517" cy="31198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60AAA-4DAC-45C0-B444-CD37B793D131}"/>
              </a:ext>
            </a:extLst>
          </p:cNvPr>
          <p:cNvSpPr txBox="1"/>
          <p:nvPr/>
        </p:nvSpPr>
        <p:spPr>
          <a:xfrm>
            <a:off x="375424" y="5737302"/>
            <a:ext cx="6831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https://www.theguardian.com/us-news/2018/dec/05/rudy-giuliani-helps-create-anti-trump-protest-website-with-twitter-typo</a:t>
            </a:r>
          </a:p>
        </p:txBody>
      </p:sp>
      <p:pic>
        <p:nvPicPr>
          <p:cNvPr id="8" name="Picture 8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0B8B422F-A356-43A6-8476-97D7B800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14" y="2198925"/>
            <a:ext cx="5122126" cy="28504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61F6B-891E-404B-BB83-CFA5E1C98345}"/>
              </a:ext>
            </a:extLst>
          </p:cNvPr>
          <p:cNvSpPr txBox="1"/>
          <p:nvPr/>
        </p:nvSpPr>
        <p:spPr>
          <a:xfrm>
            <a:off x="6201937" y="18250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G-20.In website</a:t>
            </a:r>
          </a:p>
        </p:txBody>
      </p:sp>
    </p:spTree>
    <p:extLst>
      <p:ext uri="{BB962C8B-B14F-4D97-AF65-F5344CB8AC3E}">
        <p14:creationId xmlns:p14="http://schemas.microsoft.com/office/powerpoint/2010/main" val="2462145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Domain Squatting Attack: Antifa.com Pointing to JoeBiden.com</vt:lpstr>
      <vt:lpstr>Fascism Definition</vt:lpstr>
      <vt:lpstr>Antifascist Movement (Antifa)</vt:lpstr>
      <vt:lpstr>Political parties and their perspective to Antifa</vt:lpstr>
      <vt:lpstr>Antifa.com domain and Biden campaign website</vt:lpstr>
      <vt:lpstr>Public reactions to Antifa and Biden</vt:lpstr>
      <vt:lpstr>Google Trends for antifa.com from July 1 to October 15, 2020</vt:lpstr>
      <vt:lpstr>Cyber/Domain squatting definition and examples it all comes down to intent</vt:lpstr>
      <vt:lpstr>Political domain attacks from typos and/or false flag attacks</vt:lpstr>
      <vt:lpstr>Additional examples of domain attacks/squatting</vt:lpstr>
      <vt:lpstr>Questions</vt:lpstr>
      <vt:lpstr>Tools used to understand the context and effect of Antifa.com redirect</vt:lpstr>
      <vt:lpstr>Today on the timeline</vt:lpstr>
      <vt:lpstr>Mementos by archive from Memgator</vt:lpstr>
      <vt:lpstr>Timemap information from Memgator for antifa.com</vt:lpstr>
      <vt:lpstr>Mementos for 2020 by month</vt:lpstr>
      <vt:lpstr>Archived history of antifa.com for sale</vt:lpstr>
      <vt:lpstr>Archived history of antifa.com as website earliest archived record is May 30, 2020</vt:lpstr>
      <vt:lpstr>Associated Twitter account @AntifaWebsite Joined April 2020 (Twitter Removed)   Earliest reply May 31, 2020</vt:lpstr>
      <vt:lpstr>Twitter account terminations for violations of user agreement</vt:lpstr>
      <vt:lpstr>Associated Youtube account joined April 17, 2020  (Still Active)</vt:lpstr>
      <vt:lpstr>AntifaUS Facebook page does not appear to be associated with antifa.com</vt:lpstr>
      <vt:lpstr>Archives showing the redirect to JoeBiden.com August 12, 2020</vt:lpstr>
      <vt:lpstr>Web.archive http response to antifa.com shows 301 response and redirect to joebiden.com</vt:lpstr>
      <vt:lpstr>WhoIS results don't provide much</vt:lpstr>
      <vt:lpstr>Whoisology provides a little more!</vt:lpstr>
      <vt:lpstr>Whoisology prior to 2019 record</vt:lpstr>
      <vt:lpstr>Twitter user response to antifa.com</vt:lpstr>
      <vt:lpstr>Earliest verified tweet containing antifa.com  (now removed) Sep 03, 2017</vt:lpstr>
      <vt:lpstr>Earliest verified tweet referring antifa.com to the movement July 22, 2020</vt:lpstr>
      <vt:lpstr>Ranking by number of tweets involving antifa.com two accounts worked to raise awareness and debunk the redirected domain</vt:lpstr>
      <vt:lpstr>Twitter verified user tweets containing antifa.com </vt:lpstr>
      <vt:lpstr>Unverified Twitter accounts top ten tweeters, 2 registered as bots from Botometer</vt:lpstr>
      <vt:lpstr>Twitter unverifed user tweets containing antifa.com </vt:lpstr>
      <vt:lpstr>Google Trends for antifa.com from July 1 to October 15, 2020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1900</cp:revision>
  <dcterms:created xsi:type="dcterms:W3CDTF">2020-11-02T17:42:13Z</dcterms:created>
  <dcterms:modified xsi:type="dcterms:W3CDTF">2020-11-24T21:20:55Z</dcterms:modified>
</cp:coreProperties>
</file>